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2"/>
  </p:notesMasterIdLst>
  <p:sldIdLst>
    <p:sldId id="301" r:id="rId2"/>
    <p:sldId id="322" r:id="rId3"/>
    <p:sldId id="353" r:id="rId4"/>
    <p:sldId id="312" r:id="rId5"/>
    <p:sldId id="387" r:id="rId6"/>
    <p:sldId id="388" r:id="rId7"/>
    <p:sldId id="389" r:id="rId8"/>
    <p:sldId id="390" r:id="rId9"/>
    <p:sldId id="338" r:id="rId10"/>
    <p:sldId id="313" r:id="rId11"/>
    <p:sldId id="314" r:id="rId12"/>
    <p:sldId id="375" r:id="rId13"/>
    <p:sldId id="336" r:id="rId14"/>
    <p:sldId id="337" r:id="rId15"/>
    <p:sldId id="339" r:id="rId16"/>
    <p:sldId id="354" r:id="rId17"/>
    <p:sldId id="399" r:id="rId18"/>
    <p:sldId id="400" r:id="rId19"/>
    <p:sldId id="401" r:id="rId20"/>
    <p:sldId id="402" r:id="rId21"/>
    <p:sldId id="403" r:id="rId22"/>
    <p:sldId id="404" r:id="rId23"/>
    <p:sldId id="405" r:id="rId24"/>
    <p:sldId id="406" r:id="rId25"/>
    <p:sldId id="407" r:id="rId26"/>
    <p:sldId id="408" r:id="rId27"/>
    <p:sldId id="352" r:id="rId28"/>
    <p:sldId id="391" r:id="rId29"/>
    <p:sldId id="392" r:id="rId30"/>
    <p:sldId id="393" r:id="rId31"/>
    <p:sldId id="394" r:id="rId32"/>
    <p:sldId id="395" r:id="rId33"/>
    <p:sldId id="396" r:id="rId34"/>
    <p:sldId id="397" r:id="rId35"/>
    <p:sldId id="398" r:id="rId36"/>
    <p:sldId id="351" r:id="rId37"/>
    <p:sldId id="343" r:id="rId38"/>
    <p:sldId id="344" r:id="rId39"/>
    <p:sldId id="345" r:id="rId40"/>
    <p:sldId id="346" r:id="rId41"/>
    <p:sldId id="347" r:id="rId42"/>
    <p:sldId id="371" r:id="rId43"/>
    <p:sldId id="348" r:id="rId44"/>
    <p:sldId id="372" r:id="rId45"/>
    <p:sldId id="373" r:id="rId46"/>
    <p:sldId id="374" r:id="rId47"/>
    <p:sldId id="349" r:id="rId48"/>
    <p:sldId id="366" r:id="rId49"/>
    <p:sldId id="355" r:id="rId50"/>
    <p:sldId id="422" r:id="rId51"/>
    <p:sldId id="409" r:id="rId52"/>
    <p:sldId id="367" r:id="rId53"/>
    <p:sldId id="423" r:id="rId54"/>
    <p:sldId id="356" r:id="rId55"/>
    <p:sldId id="424" r:id="rId56"/>
    <p:sldId id="363" r:id="rId57"/>
    <p:sldId id="410" r:id="rId58"/>
    <p:sldId id="357" r:id="rId59"/>
    <p:sldId id="411" r:id="rId60"/>
    <p:sldId id="364" r:id="rId61"/>
    <p:sldId id="413" r:id="rId62"/>
    <p:sldId id="412" r:id="rId63"/>
    <p:sldId id="358" r:id="rId64"/>
    <p:sldId id="414" r:id="rId65"/>
    <p:sldId id="368" r:id="rId66"/>
    <p:sldId id="415" r:id="rId67"/>
    <p:sldId id="365" r:id="rId68"/>
    <p:sldId id="416" r:id="rId69"/>
    <p:sldId id="359" r:id="rId70"/>
    <p:sldId id="417" r:id="rId71"/>
    <p:sldId id="369" r:id="rId72"/>
    <p:sldId id="360" r:id="rId73"/>
    <p:sldId id="418" r:id="rId74"/>
    <p:sldId id="361" r:id="rId75"/>
    <p:sldId id="419" r:id="rId76"/>
    <p:sldId id="362" r:id="rId77"/>
    <p:sldId id="420" r:id="rId78"/>
    <p:sldId id="370" r:id="rId79"/>
    <p:sldId id="421" r:id="rId80"/>
    <p:sldId id="350" r:id="rId8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2500"/>
    <a:srgbClr val="070336"/>
    <a:srgbClr val="7E0202"/>
    <a:srgbClr val="321211"/>
    <a:srgbClr val="022301"/>
    <a:srgbClr val="003400"/>
    <a:srgbClr val="4D1C1B"/>
    <a:srgbClr val="0A064E"/>
    <a:srgbClr val="1F0019"/>
    <a:srgbClr val="3C00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087"/>
    <p:restoredTop sz="94632"/>
  </p:normalViewPr>
  <p:slideViewPr>
    <p:cSldViewPr snapToObjects="1">
      <p:cViewPr varScale="1">
        <p:scale>
          <a:sx n="132" d="100"/>
          <a:sy n="132" d="100"/>
        </p:scale>
        <p:origin x="496" y="184"/>
      </p:cViewPr>
      <p:guideLst>
        <p:guide orient="horz" pos="2160"/>
        <p:guide pos="2880"/>
      </p:guideLst>
    </p:cSldViewPr>
  </p:slideViewPr>
  <p:outlineViewPr>
    <p:cViewPr>
      <p:scale>
        <a:sx n="33" d="100"/>
        <a:sy n="33" d="100"/>
      </p:scale>
      <p:origin x="0" y="-5976"/>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notesMaster" Target="notesMasters/notesMaster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16T18:11:05.900"/>
    </inkml:context>
    <inkml:brush xml:id="br0">
      <inkml:brushProperty name="width" value="0.05" units="cm"/>
      <inkml:brushProperty name="height" value="0.05" units="cm"/>
      <inkml:brushProperty name="color" value="#FFFFFF"/>
    </inkml:brush>
  </inkml:definitions>
  <inkml:trace contextRef="#ctx0" brushRef="#br0">998 143 24575,'-84'0'0,"56"0"0,-65 0 0,77 0 0,-1 0 0,3 0 0,4 0 0,1 0 0,0 0 0,-1 0 0,2 0 0,-1 0 0,2 0 0,-2 0 0,1 0 0,-1 0 0,1 0 0,0 0 0,0 0 0,-1 0 0,-1 0 0,0 0 0,-6 0 0,5 0 0,-6 0 0,8 0 0,-8 0 0,6 0 0,-5 0 0,-1 0 0,6 0 0,-12 0 0,11 0 0,-11 0 0,12 0 0,-6 0 0,8 0 0,-8 0 0,6 0 0,-6 0 0,1 0 0,5 0 0,-5 0 0,6 0 0,0 0 0,1 0 0,-1 0 0,1 0 0,1 0 0,0 0 0,0 0 0,0 0 0,-1 0 0,1 0 0,-1 0 0,-1 0 0,0 0 0,1 0 0,0 0 0,0 0 0,-1 0 0,0 0 0,1 0 0,-1 0 0,0 0 0,1 0 0,-1 0 0,1 0 0,0 0 0,2 0 0,-1 0 0,1 0 0,-2 0 0,1 0 0,-1 0 0,1 0 0,7 0 0,2-3 0,6 2 0,2-3 0,-1 4 0,2 0 0,-6-4 0,4 3 0,-4-4 0,4 5 0,0 0 0,3 0 0,5 0 0,13 0 0,-2 0 0,16 0 0,-16 0 0,16 0 0,-16 6 0,7-5 0,-9 5 0,-7-6 0,-2 4 0,0-3 0,-5 3 0,6-4 0,-8 5 0,1-4 0,-2 3 0,0-4 0,0 0 0,-1 0 0,2 0 0,0 0 0,0 0 0,7 0 0,2 0 0,7 0 0,9 0 0,2 0 0,10-7 0,-1-1 0,12-1 0,-8-4 0,20 11 0,-21-12 0,10 13 0,-13-6 0,1 7 0,-10 0 0,-2 0 0,-10 0 0,1 0 0,-8 0 0,0 0 0,-1 0 0,-5 0 0,5 0 0,-7 0 0,-3 3 0,-3 1 0,-7 5 0,-1 0 0,-5 0 0,0 1 0,-6 0 0,4 0 0,-4 1 0,6-1 0,-6-5 0,5 3 0,-6-7 0,7 4 0,1-1 0,-1-3 0,1 3 0,0-4 0,1 0 0,1 0 0,-2 0 0,1 0 0,-2 0 0,0 0 0,1 0 0,-8 0 0,6 0 0,-6 0 0,1 0 0,5 0 0,-6 0 0,1 0 0,5 0 0,-12 0 0,11 0 0,-11 0 0,12 0 0,-5 0 0,-1 0 0,6 0 0,-6 0 0,1 0 0,5 0 0,-6 0 0,7 0 0,1 0 0,-1 0 0,1 4 0,-1-3 0,1 4 0,1-5 0,0 0 0,-7 0 0,-2 0 0,-1 0 0,-5 0 0,12 0 0,-12 0 0,11 0 0,-11 0 0,12-5 0,-6 4 0,8-3 0,-1 4 0,0 0 0,1 0 0,-1 0 0,1 0 0,-1 0 0,2 0 0,0 0 0,-1 0 0,1 0 0,-2 0 0,1 0 0,0 0 0,1 0 0,-3 0 0,2 0 0,-2 0 0,2 0 0,1 0 0,-1 0 0,1 0 0,-1 0 0,-1 0 0,1 0 0,0 0 0,2 0 0,-1 0 0,0 0 0,-1 0 0,-1 0 0,5-4 0,-4 3 0,4-4 0,-5 1 0,1 3 0,-1-8 0,5 4 0,-4-5 0,4 1 0,-1-1 0,-2 0 0,7 1 0,-8-1 0,8 0 0,-3 1 0,4 1 0,6 3 0,7-4 0,16 1 0,-2 1 0,16-7 0,-7 6 0,0-6 0,8-1 0,-17 7 0,0 2 0,-4 6 0,-12 0 0,5 0 0,-6 0 0,-2 0 0,1 0 0,-2 0 0,1 0 0,-1 0 0,1 0 0,0 0 0,0 0 0,1 0 0,7 0 0,-5 0 0,12 0 0,-11 0 0,11 0 0,-5 5 0,6-3 0,1 3 0,-7-5 0,5 6 0,-12-5 0,6 4 0,-8-5 0,1 5 0,-1-4 0,1 3 0,-5 0 0,4-3 0,-5 7 0,5-7 0,-4 7 0,2-7 0,-1 3 0,3 0 0,1-3 0,-1 8 0,1-8 0,-1 3 0,-3 0 0,2-3 0,-7 7 0,8-7 0,-5 3 0,5 0 0,0-3 0,0 3 0,7 2 0,2-5 0,7 5 0,0-6 0,0 5 0,-1-3 0,-6 3 0,5 0 0,-5-3 0,0 3 0,-2 0 0,-6-4 0,-1 7 0,1-7 0,-1 3 0,-3 1 0,2-4 0,-3 6 0,3-6 0,-3 7 0,-2-4 0,-3 5 0,0-2 0,0 1 0,0 0 0,0 1 0,0-1 0,0 2 0,0-1 0,0 0 0,0 1 0,0-1 0,0 1 0,-4-1 0,-8-3 0,0 2 0,-4-3 0,-1 1 0,6 2 0,-12-7 0,5 3 0,-7-4 0,0 6 0,7-5 0,-5 5 0,5-6 0,-7 0 0,8 0 0,-7 0 0,6 0 0,0 0 0,2 0 0,-1 0 0,6 0 0,-5 0 0,6 0 0,2 0 0,-1 0 0,0 0 0,-1 0 0,-7 0 0,6 0 0,-5 0 0,6 0 0,1 0 0,0 0 0,1 0 0,0 0 0,-1 0 0,1 0 0,-1 0 0,0 0 0,1 0 0,-2 0 0,2 0 0,-1 0 0,-2 0 0,3 0 0,-4 0 0,3 0 0,0 0 0,0 0 0,1 0 0,0 0 0,-1 0 0,1 0 0,-1 0 0,-7 0 0,5 0 0,-6 0 0,8 0 0,-1 0 0,0 0 0,1-5 0,-1 4 0,0-3 0,1 4 0,-1 0 0,1 0 0,0 0 0,1 0 0,-5 0 0,4 0 0,-5 0 0,5 0 0,1 0 0,-17 0 0,17 0 0,-12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16T18:12:41.755"/>
    </inkml:context>
    <inkml:brush xml:id="br0">
      <inkml:brushProperty name="width" value="0.1" units="cm"/>
      <inkml:brushProperty name="height" value="0.1" units="cm"/>
      <inkml:brushProperty name="color" value="#FFFFFF"/>
    </inkml:brush>
  </inkml:definitions>
  <inkml:trace contextRef="#ctx0" brushRef="#br0">0 1 24575,'0'0'0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16T18:12:43.351"/>
    </inkml:context>
    <inkml:brush xml:id="br0">
      <inkml:brushProperty name="width" value="0.1" units="cm"/>
      <inkml:brushProperty name="height" value="0.1" units="cm"/>
      <inkml:brushProperty name="color" value="#FFFFFF"/>
    </inkml:brush>
  </inkml:definitions>
  <inkml:trace contextRef="#ctx0" brushRef="#br0">1 0 24575,'0'0'0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16T18:13:18.698"/>
    </inkml:context>
    <inkml:brush xml:id="br0">
      <inkml:brushProperty name="width" value="0.1" units="cm"/>
      <inkml:brushProperty name="height" value="0.1" units="cm"/>
      <inkml:brushProperty name="color" value="#FFFFFF"/>
    </inkml:brush>
  </inkml:definitions>
  <inkml:trace contextRef="#ctx0" brushRef="#br0">0 196 24575,'0'-9'0,"0"0"0,0 4 0,0 0 0,0 1 0,0-1 0,0 0 0,0 1 0,0-1 0,0 0 0,0 0 0,0 1 0,0-2 0,0 1 0,0 0 0,0 0 0,0 0 0,0 1 0,0-1 0,0 1 0,0-1 0,0 1 0,0-1 0,0 0 0,0 1 0,0 0 0,0 0 0,0-1 0,2 0 0,1-1 0,0 1 0,2 0 0,-3 0 0,3 2 0,-2-2 0,1 5 0,-4-4 0,4 3 0,-3-3 0,3 3 0,-3-3 0,4 3 0,-5-3 0,5 3 0,-3-1 0,7 2 0,1 0 0,1 3 0,2-3 0,-3 6 0,4-5 0,0 5 0,0-5 0,0 2 0,-3-1 0,2-1 0,-3 4 0,0-4 0,3 5 0,-2-2 0,-1 0 0,3 3 0,-3-4 0,0 1 0,3 3 0,-6-7 0,6 7 0,-7-7 0,4 4 0,-5-2 0,0-1 0,1 1 0,-1-2 0,0 0 0,-1 0 0,1 0 0,0 0 0,-1 0 0,1 0 0,0 0 0,0 0 0,0 0 0,-1 0 0,2 0 0,-1 0 0,0 0 0,1 0 0,3 0 0,1 0 0,0 0 0,3 0 0,-2 0 0,3 0 0,-4 0 0,3-3 0,-3 2 0,1-5 0,-2 6 0,0-3 0,-3 1 0,4 1 0,-5-1 0,1 2 0,-1 0 0,0 0 0,1-2 0,-1 1 0,1-1 0,-1 2 0,-1 0 0,1 0 0,-1 0 0,0 0 0,1-3 0,0 2 0,0-1 0,0 2 0,0 0 0,0 0 0,-1 0 0,1 0 0,-1 0 0,1 0 0,1 0 0,3 0 0,1 0 0,0 0 0,3 0 0,-2 0 0,-1 0 0,-1 0 0,-3 0 0,-1 0 0,1 0 0,-2 0 0,-1 0 0,-1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16T18:15:46.509"/>
    </inkml:context>
    <inkml:brush xml:id="br0">
      <inkml:brushProperty name="width" value="0.1" units="cm"/>
      <inkml:brushProperty name="height" value="0.1" units="cm"/>
      <inkml:brushProperty name="color" value="#FFFFFF"/>
    </inkml:brush>
  </inkml:definitions>
  <inkml:trace contextRef="#ctx0" brushRef="#br0">10 266 24575,'0'-7'0,"0"0"0,0 2 0,0 2 0,0-2 0,0 2 0,0-3 0,0-1 0,0 0 0,0 0 0,0 4 0,0-2 0,0 2 0,0-1 0,0 0 0,0 0 0,0 0 0,0 0 0,0 1 0,0-1 0,0-1 0,0 2 0,0-2 0,0 1 0,0 0 0,0 0 0,0 0 0,0 0 0,0 0 0,0 0 0,0 1 0,0-1 0,0 0 0,0 0 0,0 0 0,0 0 0,-2 0 0,2 0 0,-2 0 0,2 0 0,0 0 0,-2 1 0,2 0 0,-2 2 0,2-3 0,0 0 0,0 1 0,0-1 0,2 2 0,1 1 0,1 1 0,2 0 0,-3 0 0,1 0 0,-1 0 0,1 0 0,0 0 0,0 0 0,3 0 0,-2 0 0,5 0 0,-6 0 0,6 0 0,-5 0 0,2 0 0,-3 0 0,0 0 0,0-2 0,0 1 0,0-1 0,0 2 0,1 0 0,-1 0 0,-1 0 0,0-1 0,0 1 0,-2-2 0,3 2 0,-1 0 0,1 0 0,0 0 0,0 0 0,0 0 0,0 0 0,0 0 0,0 0 0,0 0 0,0 0 0,0 0 0,0 0 0,0 0 0,-1 0 0,1 0 0,-1 0 0,0 0 0,1 0 0,0 0 0,3 0 0,-2 0 0,5 0 0,-5 0 0,2 0 0,0 0 0,-3 0 0,3 0 0,-2 0 0,-1 0 0,0 0 0,3 0 0,-3 0 0,3 0 0,-3 0 0,3 3 0,-2-3 0,2 3 0,-3-3 0,0 0 0,0 0 0,1 1 0,-1 0 0,0 1 0,0-2 0,0 0 0,0 0 0,-2 1 0,2 0 0,-2 1 0,2-2 0,0 0 0,-3 2 0,3-2 0,-3 2 0,3-2 0,-1 0 0,1 0 0,3 2 0,0-1 0,4 1 0,-1-2 0,5 3 0,-4-2 0,4 2 0,-4-3 0,-4 0 0,0 0 0,0 0 0,-2 0 0,2 0 0,-3 0 0,0 0 0,-2 1 0,1-1 0,-1 2 0,1-2 0,1 0 0,0 0 0,0 0 0,-1 0 0,1 0 0,-1 0 0,1 0 0,-1 0 0,-1 1 0,1 0 0,-1 1 0,1-2 0,-1 1 0,1 0 0,0 1 0,-1-1 0,1 0 0,-1 1 0,2-2 0,-2 1 0,1-1 0,-1 3 0,1-1 0,0 0 0,-1-1 0,1-1 0,1 2 0,-2 0 0,1-1 0,-2 1 0,1-1 0,1 1 0,-2 2 0,1-1 0,-2 1 0,2-2 0,-2 1 0,2-1 0,-2 1 0,0 0 0,-2-1 0,-1 1 0,-1-3 0,-1 2 0,1-2 0,0 0 0,-1 0 0,2 0 0,-2 0 0,0 0 0,0 2 0,-1-2 0,2 2 0,0-2 0,-3 0 0,2 0 0,-5 0 0,2 0 0,-2 0 0,2 0 0,-2 0 0,2 0 0,-2 0 0,-1 0 0,0 0 0,1 0 0,-1 0 0,3 0 0,-1 2 0,1-1 0,-3 1 0,1-2 0,-1 0 0,0 0 0,1 0 0,-1 0 0,0 0 0,4 0 0,0 0 0,0 0 0,2 0 0,-2 0 0,3 0 0,-1 0 0,2 0 0,-1 0 0,-3 0 0,3 0 0,-6 0 0,5 0 0,-4 0 0,1 0 0,-3 0 0,1 0 0,-1 0 0,3 0 0,-2 0 0,3-2 0,-4 1 0,3-3 0,-2 4 0,5-2 0,-2 2 0,3-2 0,0 2 0,0-2 0,1 2 0,-2 0 0,1 0 0,-1 0 0,1 0 0,0 0 0,0 0 0,-3 0 0,2 0 0,-5 0 0,5 0 0,-2 0 0,3 0 0,0 0 0,0 0 0,0 0 0,0 0 0,2-3 0,-2 2 0,2-2 0,-2 3 0,0 0 0,0 0 0,0 0 0,-3-3 0,2 3 0,-2-3 0,5 1 0,-2 2 0,2-2 0,0 1 0,0-1 0,2-1 0,0 0 0,0-2 0,0 2 0,0-2 0,0 2 0,0-1 0,0 1 0,0-1 0,0 0 0,0 0 0,0 0 0,0 1 0,0-1 0,0 1 0,0 0 0,0 0 0,0-1 0,0 1 0,2 1 0,-1-1 0,2 3 0,-2-4 0,1 2 0,-1-1 0,0 0 0,1 1 0,0 0 0,4 0 0,6 2 0,4 0 0,-1 0 0,4 0 0,-4 0 0,1 0 0,2 0 0,-6 0 0,2 0 0,-3 0 0,-1 0 0,1 0 0,-1 0 0,1 0 0,-4 0 0,0 0 0,0 0 0,-2 0 0,2 0 0,-3 0 0,0 0 0,0 0 0,0 0 0,0 0 0,-1 0 0,1 0 0,-1 0 0,1 0 0,0 0 0,0 0 0,0 0 0,1 0 0,-2 0 0,1 0 0,-1 0 0,1 2 0,0-2 0,0 4 0,0-4 0,3 2 0,-2 0 0,2-2 0,-3 4 0,0-3 0,0 0 0,0 1 0,0-1 0,0 0 0,0-1 0,0 2 0,0-2 0,-1 2 0,1 0 0,-1-2 0,1 2 0,0-2 0,-1 0 0,0 0 0,1 0 0,0 0 0,-2 2 0,2-2 0,-2 2 0,2-2 0,0 0 0,-2 2 0,2-2 0,-2 2 0,2-2 0,-1 2 0,1-2 0,0 2 0,0-1 0,0 0 0,0 0 0,0-1 0,-2 2 0,2-2 0,-2 2 0,2-2 0,-1 0 0,1 0 0,-1 0 0,1 0 0,-1 0 0,1 0 0,-1 0 0,1 0 0,-1 0 0,1 0 0,-1 0 0,1 0 0,0 0 0,-1 0 0,1 0 0,0 0 0,0 0 0,-1 0 0,1 0 0,-1 0 0,-1 2 0,1-2 0,-1 2 0,2-2 0,-1 0 0,0 0 0,0 2 0,-1 0 0,1-1 0,-2 3 0,2-4 0,-2 4 0,2-2 0,-2 2 0,2-1 0,-1 1 0,1-1 0,-1 0 0,-1 1 0,1-1 0,0 1 0,0 0 0,2 0 0,-2-2 0,0 1 0,-1-1 0,1 2 0,-2-1 0,3 0 0,-3 0 0,3-1 0,-1 0 0,1-2 0,1 0 0,-1 2 0,1-2 0,0 4 0,0-4 0,0 2 0,0-2 0,0 0 0,0 0 0,1 0 0,-1 0 0,0 0 0,0 0 0,-2 1 0,1-3 0,-3 0 0,2-2 0,-1 0 0,0 0 0,1 0 0,-2 0 0,1-1 0,0 2 0,1-1 0,-1 2 0,0-1 0,0 0 0,-1 0 0,0-1 0,0 0 0,2 0 0,-2 0 0,2 1 0,-1 1 0,-4-1 0,2 2 0,-5-3 0,2 2 0,0 0 0,0-2 0,-3 4 0,4-4 0,-4 4 0,5-2 0,-2 0 0,0 1 0,0 0 0,0-1 0,0 2 0,0-2 0,0 0 0,0 2 0,0-4 0,1 4 0,-1-2 0,2 1 0,-2 0 0,2-3 0,-2 2 0,0 0 0,2-1 0,-2 3 0,4-3 0,-3 2 0,1-2 0,-1 3 0,-1-4 0,0 2 0,0 0 0,1-1 0,-1 2 0,0-2 0,0 3 0,0-4 0,0 3 0,-1-2 0,1 2 0,0-1 0,0 1 0,0 0 0,0-1 0,2 0 0,-2 2 0,3-2 0,-3 2 0,1 0 0,-1 0 0,1 0 0,0 0 0,-1 0 0,0 0 0,0-2 0,0 2 0,0-2 0,0 2 0,0 0 0,0-2 0,0 2 0,-1-2 0,1 2 0,0 0 0,0 0 0,1 0 0,-1 0 0,0 0 0,0 0 0,0 0 0,1 0 0,-1 0 0,0 0 0,0 0 0,0 0 0,0 0 0,0 0 0,1 0 0,-1 0 0,0 0 0,0 0 0,-4 0 0,0 0 0,0 0 0,-2 2 0,3 1 0,-4 2 0,4 0 0,0 0 0,2-3 0,-2 2 0,3-1 0,-3 1 0,2-2 0,1 2 0,0-3 0,0 2 0,0-2 0,0 2 0,0-2 0,-1 0 0,1 1 0,0-1 0,2 2 0,-1-2 0,1 1 0,0-1 0,-2 0 0,2 3 0,-2-4 0,0 4 0,-1-2 0,-2 0 0,3 2 0,-3-2 0,3 2 0,0-2 0,0 1 0,0-2 0,1 3 0,0-2 0,0 0 0,-1 2 0,2-2 0,-2 2 0,2-2 0,-2 2 0,0-2 0,1 2 0,0 0 0,0 0 0,-1-1 0,0 0 0,2 0 0,-2 1 0,2 0 0,-2 0 0,0-2 0,2 1 0,0-1 0,0 1 0,2 0 0,-4-3 0,2 2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16T18:11:21.283"/>
    </inkml:context>
    <inkml:brush xml:id="br0">
      <inkml:brushProperty name="width" value="0.1" units="cm"/>
      <inkml:brushProperty name="height" value="0.1" units="cm"/>
      <inkml:brushProperty name="color" value="#FFFFFF"/>
    </inkml:brush>
  </inkml:definitions>
  <inkml:trace contextRef="#ctx0" brushRef="#br0">937 237 24575,'-61'0'0,"9"0"0,1 0 0,-10 0 0,-25 0 0,61 0 0,7 0 0,2 0 0,6 0 0,1 0 0,0 0 0,0 0 0,1 0 0,-1 0 0,1 0 0,-9 0 0,6 0 0,-5 0 0,-1 0 0,6 0 0,-6 0 0,8 0 0,-1-4 0,1 3 0,0-4 0,-2 5 0,2 0 0,-1 0 0,2 0 0,0 0 0,0 0 0,-1 0 0,-8 0 0,6 0 0,-5 0 0,6 0 0,0 0 0,1 0 0,1 0 0,0 0 0,0 0 0,0 0 0,-1 0 0,-1 0 0,1 0 0,1 0 0,-3 0 0,2 0 0,-1 0 0,5-3 0,-9 2 0,11-6 0,-12 6 0,14-8 0,-7 8 0,7-7 0,-6 7 0,6-1 0,-6 3 0,6 6 0,-7-2 0,3 4 0,0-1 0,-3-4 0,7 4 0,-6-7 0,6 7 0,-6-4 0,2 5 0,-3-5 0,3 4 0,-4-7 0,8 8 0,-6-8 0,6 0 0,-2-5 0,3-4 0,4 4 0,-3-4 0,3 2 0,-4-3 0,0 0 0,0 1 0,0 0 0,0 1 0,0-1 0,0-1 0,0 0 0,0 0 0,0 0 0,0 0 0,0 1 0,0 1 0,5 2 0,-4-2 0,7 6 0,-2-8 0,3 4 0,1 0 0,-1-3 0,-1 7 0,-4-9 0,4 8 0,-7-8 0,7 4 0,-2-3 0,3-1 0,-4 0 0,4 5 0,-4-4 0,5 4 0,-5-5 0,3 5 0,-6-4 0,6 8 0,-4 0 0,5 2 0,-2 2 0,0-3 0,1 0 0,1 0 0,0 0 0,7 0 0,2 0 0,7 0 0,0 0 0,-1 0 0,1 0 0,0 0 0,-1 0 0,1 0 0,-7 0 0,5 0 0,-12 0 0,12 0 0,-12 0 0,6 0 0,-1 0 0,-5 0 0,5 0 0,-6 0 0,-1 0 0,1 0 0,-1 0 0,-1 0 0,0 0 0,0 0 0,0 0 0,0 0 0,-1 0 0,1 0 0,-4 0 0,0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16T18:11:41.940"/>
    </inkml:context>
    <inkml:brush xml:id="br0">
      <inkml:brushProperty name="width" value="0.1" units="cm"/>
      <inkml:brushProperty name="height" value="0.1" units="cm"/>
      <inkml:brushProperty name="color" value="#FFFFFF"/>
    </inkml:brush>
  </inkml:definitions>
  <inkml:trace contextRef="#ctx0" brushRef="#br0">78 0 24575,'0'13'0,"0"0"0,0-3 0,0-1 0,0 1 0,0-1 0,0 0 0,0 0 0,0 0 0,0 1 0,0-1 0,0 0 0,0-1 0,0 1 0,0-1 0,0 1 0,0-1 0,0 1 0,0-1 0,0-1 0,0 1 0,0-1 0,0 1 0,0-1 0,0 1 0,0-1 0,0 1 0,0-1 0,-4-3 0,0-1 0,-4-3 0,0 0 0,-1 0 0,0 0 0,-1 0 0,1 0 0,0 0 0,5 0 0,0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16T18:12:04.304"/>
    </inkml:context>
    <inkml:brush xml:id="br0">
      <inkml:brushProperty name="width" value="0.1" units="cm"/>
      <inkml:brushProperty name="height" value="0.1" units="cm"/>
      <inkml:brushProperty name="color" value="#FFFFFF"/>
    </inkml:brush>
  </inkml:definitions>
  <inkml:trace contextRef="#ctx0" brushRef="#br0">81 0 24575,'-10'0'0,"1"0"0,2 0 0,4 3 0,-4-2 0,3 5 0,-3-5 0,0 2 0,3 0 0,-2-2 0,2 2 0,-2-3 0,2 2 0,2 1 0,2 3 0,0 0 0,0 1 0,0-2 0,0 1 0,0 0 0,0-1 0,0 1 0,0 0 0,0 0 0,0 0 0,0 0 0,0 0 0,0 1 0,0-1 0,0-1 0,3 1 0,0 0 0,1 0 0,1-2 0,-4 1 0,5-4 0,-3 5 0,0-3 0,-1 3 0,-2 0 0,0 0 0,0-1 0,0 1 0,0-1 0,0 1 0,0 0 0,0-1 0,0 1 0,0-1 0,0 0 0,0-2 0,0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16T18:12:09.346"/>
    </inkml:context>
    <inkml:brush xml:id="br0">
      <inkml:brushProperty name="width" value="0.1" units="cm"/>
      <inkml:brushProperty name="height" value="0.1" units="cm"/>
      <inkml:brushProperty name="color" value="#FFFFFF"/>
    </inkml:brush>
  </inkml:definitions>
  <inkml:trace contextRef="#ctx0" brushRef="#br0">0 1 24575,'0'8'0,"0"1"0,0-3 0,0 0 0,0 0 0,0 0 0,0-1 0,0 1 0,0 0 0,0-1 0,0 1 0,3 0 0,-2-1 0,1 1 0,-2 0 0,0-1 0,0 1 0,3-3 0,-2 2 0,2-2 0,0 1 0,0-2 0,2-2 0,0 0 0,0 0 0,-2 3 0,2-3 0,-2 3 0,0-3 0,-1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16T18:12:12.383"/>
    </inkml:context>
    <inkml:brush xml:id="br0">
      <inkml:brushProperty name="width" value="0.1" units="cm"/>
      <inkml:brushProperty name="height" value="0.1" units="cm"/>
      <inkml:brushProperty name="color" value="#FFFFFF"/>
    </inkml:brush>
  </inkml:definitions>
  <inkml:trace contextRef="#ctx0" brushRef="#br0">1 1 24575,'0'0'0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16T18:12:19.242"/>
    </inkml:context>
    <inkml:brush xml:id="br0">
      <inkml:brushProperty name="width" value="0.1" units="cm"/>
      <inkml:brushProperty name="height" value="0.1" units="cm"/>
      <inkml:brushProperty name="color" value="#FFFFFF"/>
    </inkml:brush>
  </inkml:definitions>
  <inkml:trace contextRef="#ctx0" brushRef="#br0">1 211 24575,'0'-10'0,"0"2"0,0 2 0,0 1 0,0-2 0,0 2 0,0 1 0,0-1 0,0 0 0,0 1 0,0-1 0,0 0 0,0 1 0,0-1 0,0 1 0,0-1 0,0 0 0,0 0 0,0 0 0,0 0 0,0 1 0,0-3 0,0 2 0,0-1 0,0 0 0,0 0 0,0 1 0,0 0 0,0 0 0,0 0 0,0 0 0,0 1 0,0-2 0,0 1 0,0-2 0,0 2 0,0 0 0,0 1 0,0-1 0,0 3 0,0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16T18:12:37.856"/>
    </inkml:context>
    <inkml:brush xml:id="br0">
      <inkml:brushProperty name="width" value="0.1" units="cm"/>
      <inkml:brushProperty name="height" value="0.1" units="cm"/>
      <inkml:brushProperty name="color" value="#FFFFFF"/>
    </inkml:brush>
  </inkml:definitions>
  <inkml:trace contextRef="#ctx0" brushRef="#br0">451 181 24575,'-12'0'0,"2"0"0,2 0 0,0 0 0,2 0 0,-6 0 0,6 0 0,-3 0 0,3 0 0,1 0 0,-1 0 0,1 0 0,-1 0 0,1 0 0,-1 0 0,2 0 0,-1 0 0,0 0 0,1 0 0,-1 0 0,1 0 0,-1 0 0,1 0 0,-1 0 0,0 0 0,0 0 0,0 0 0,0 0 0,0 0 0,-1 0 0,1 0 0,1 0 0,0 0 0,-1 0 0,0 0 0,0 0 0,0 0 0,-1 0 0,1 0 0,-1 0 0,1 0 0,0 0 0,0 0 0,0 0 0,1 0 0,-1 0 0,0 0 0,0 0 0,0 0 0,0 0 0,0 0 0,0 0 0,1 0 0,-1 0 0,1 0 0,-1 0 0,0 0 0,0 0 0,1 0 0,-2 0 0,1-2 0,-2 1 0,2-3 0,0 1 0,0 0 0,2-1 0,-2 4 0,4-4 0,-1 2 0,2-3 0,0 0 0,0 0 0,0 0 0,0 1 0,0-1 0,0 1 0,-6 1 0,4-1 0,-4 1 0,6-3 0,0 1 0,0 0 0,-3 2 0,3-1 0,-3 13 0,3-6 0,0 9 0,0-6 0,0-2 0,0 2 0,0-1 0,0 0 0,0-1 0,0 1 0,0-1 0,-2-2 0,1 3 0,-1-3 0,0 1 0,1 1 0,-1-2 0,2-9 0,0 4 0,0-13 0,0 10 0,0-3 0,0 3 0,0 1 0,0-5 0,0 4 0,0-3 0,0 4 0,0 0 0,0-1 0,0 1 0,0-1 0,0-2 0,0 1 0,0-1 0,0 2 0,0 1 0,0-1 0,0 1 0,0 0 0,0 0 0,0 0 0,0 1 0,4 2 0,-1 0 0,4 2 0,-2 0 0,5 0 0,-4 0 0,3 0 0,-3 0 0,-1 2 0,1-1 0,-1 4 0,0-3 0,0 1 0,0 2 0,0-5 0,-2 5 0,1-5 0,-1 3 0,2-3 0,0 0 0,0 0 0,0 0 0,5 0 0,-4 0 0,3 0 0,1 0 0,-4 0 0,3 0 0,-3 0 0,-1 0 0,5 0 0,-4 0 0,3 0 0,-3 0 0,-1 0 0,0 0 0,1 0 0,-1 0 0,0 0 0,0 0 0,0 0 0,0 0 0,0 0 0,0 0 0,0 0 0,0 0 0,-1 0 0,1 0 0,-3 1 0,0 2 0,-2 1 0,2 1 0,-1-1 0,1 1 0,0 0 0,-1 0 0,1 0 0,-2 0 0,0 0 0,0 0 0,0 0 0,0-1 0,2-1 0,1-1 0,1-2 0,2 0 0,-2 0 0,2 0 0,-2 0 0,-1 1 0,-1 2 0,-8 1 0,2-2 0,-6 1 0,5-3 0,-5 0 0,0 0 0,0 0 0,-3 0 0,6 0 0,-2 0 0,3 0 0,-3 0 0,3 0 0,-3 0 0,4 0 0,0 0 0,0 0 0,0 0 0,0 0 0,-1 0 0,1 0 0,-5 0 0,4 0 0,-3 0 0,3 0 0,1 0 0,-1 0 0,1 0 0,0 0 0,0 0 0,1 0 0,-1 0 0,-1 0 0,1 0 0,-1 0 0,1 0 0,0 0 0,0 0 0,3 1 0,-4 0 0,3 1 0,-4-2 0,2 0 0,-2 0 0,2 0 0,-1 0 0,1 0 0,-1 0 0,1 0 0,0 0 0,2 1 0,1 2 0,0-1 0,1 2 0,-3-1 0,4 2 0,-5-3 0,5 3 0,-5-5 0,5 5 0,-5-2 0,5 2 0,-4 0 0,1 0 0,0 0 0,-1-2 0,3 2 0,-4-2 0,3 2 0,-1 0 0,-2 0 0,4-1 0,-1 1 0,0-2 0,1 1 0,-1-1 0,0-1 0,-1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16T18:12:40.713"/>
    </inkml:context>
    <inkml:brush xml:id="br0">
      <inkml:brushProperty name="width" value="0.1" units="cm"/>
      <inkml:brushProperty name="height" value="0.1" units="cm"/>
      <inkml:brushProperty name="color" value="#FFFFFF"/>
    </inkml:brush>
  </inkml:definitions>
  <inkml:trace contextRef="#ctx0" brushRef="#br0">1 0 24575,'0'0'0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C580459-1D5F-A44E-BF04-E58A890F1CF7}" type="datetimeFigureOut">
              <a:rPr lang="en-US" smtClean="0"/>
              <a:pPr/>
              <a:t>2/14/22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12C63E-D734-BB44-B93F-73DA08493D6A}"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12C63E-D734-BB44-B93F-73DA08493D6A}" type="slidenum">
              <a:rPr lang="en-US" smtClean="0"/>
              <a:pPr/>
              <a:t>3</a:t>
            </a:fld>
            <a:endParaRPr lang="en-US" dirty="0"/>
          </a:p>
        </p:txBody>
      </p:sp>
    </p:spTree>
    <p:extLst>
      <p:ext uri="{BB962C8B-B14F-4D97-AF65-F5344CB8AC3E}">
        <p14:creationId xmlns:p14="http://schemas.microsoft.com/office/powerpoint/2010/main" val="31980912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A152613-AC4C-A94E-8EE9-B469E4BB730C}" type="datetimeFigureOut">
              <a:rPr lang="en-US" smtClean="0"/>
              <a:pPr/>
              <a:t>2/14/22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97137B7-2E04-5645-8629-08DBDB938713}"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152613-AC4C-A94E-8EE9-B469E4BB730C}" type="datetimeFigureOut">
              <a:rPr lang="en-US" smtClean="0"/>
              <a:pPr/>
              <a:t>2/14/22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97137B7-2E04-5645-8629-08DBDB938713}"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152613-AC4C-A94E-8EE9-B469E4BB730C}" type="datetimeFigureOut">
              <a:rPr lang="en-US" smtClean="0"/>
              <a:pPr/>
              <a:t>2/14/22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97137B7-2E04-5645-8629-08DBDB938713}"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152613-AC4C-A94E-8EE9-B469E4BB730C}" type="datetimeFigureOut">
              <a:rPr lang="en-US" smtClean="0"/>
              <a:pPr/>
              <a:t>2/14/22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97137B7-2E04-5645-8629-08DBDB938713}"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A152613-AC4C-A94E-8EE9-B469E4BB730C}" type="datetimeFigureOut">
              <a:rPr lang="en-US" smtClean="0"/>
              <a:pPr/>
              <a:t>2/14/22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97137B7-2E04-5645-8629-08DBDB938713}"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A152613-AC4C-A94E-8EE9-B469E4BB730C}" type="datetimeFigureOut">
              <a:rPr lang="en-US" smtClean="0"/>
              <a:pPr/>
              <a:t>2/14/22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97137B7-2E04-5645-8629-08DBDB938713}"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A152613-AC4C-A94E-8EE9-B469E4BB730C}" type="datetimeFigureOut">
              <a:rPr lang="en-US" smtClean="0"/>
              <a:pPr/>
              <a:t>2/14/22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97137B7-2E04-5645-8629-08DBDB938713}"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A152613-AC4C-A94E-8EE9-B469E4BB730C}" type="datetimeFigureOut">
              <a:rPr lang="en-US" smtClean="0"/>
              <a:pPr/>
              <a:t>2/14/22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97137B7-2E04-5645-8629-08DBDB938713}"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152613-AC4C-A94E-8EE9-B469E4BB730C}" type="datetimeFigureOut">
              <a:rPr lang="en-US" smtClean="0"/>
              <a:pPr/>
              <a:t>2/14/22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97137B7-2E04-5645-8629-08DBDB938713}"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A152613-AC4C-A94E-8EE9-B469E4BB730C}" type="datetimeFigureOut">
              <a:rPr lang="en-US" smtClean="0"/>
              <a:pPr/>
              <a:t>2/14/22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97137B7-2E04-5645-8629-08DBDB938713}"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A152613-AC4C-A94E-8EE9-B469E4BB730C}" type="datetimeFigureOut">
              <a:rPr lang="en-US" smtClean="0"/>
              <a:pPr/>
              <a:t>2/14/22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97137B7-2E04-5645-8629-08DBDB938713}"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152613-AC4C-A94E-8EE9-B469E4BB730C}" type="datetimeFigureOut">
              <a:rPr lang="en-US" smtClean="0"/>
              <a:pPr/>
              <a:t>2/14/22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7137B7-2E04-5645-8629-08DBDB938713}"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customXml" Target="../ink/ink6.xml"/><Relationship Id="rId18" Type="http://schemas.openxmlformats.org/officeDocument/2006/relationships/image" Target="../media/image9.png"/><Relationship Id="rId3" Type="http://schemas.openxmlformats.org/officeDocument/2006/relationships/customXml" Target="../ink/ink1.xml"/><Relationship Id="rId21" Type="http://schemas.openxmlformats.org/officeDocument/2006/relationships/customXml" Target="../ink/ink11.xml"/><Relationship Id="rId7" Type="http://schemas.openxmlformats.org/officeDocument/2006/relationships/customXml" Target="../ink/ink3.xml"/><Relationship Id="rId12" Type="http://schemas.openxmlformats.org/officeDocument/2006/relationships/image" Target="../media/image6.png"/><Relationship Id="rId17" Type="http://schemas.openxmlformats.org/officeDocument/2006/relationships/customXml" Target="../ink/ink8.xml"/><Relationship Id="rId25" Type="http://schemas.openxmlformats.org/officeDocument/2006/relationships/image" Target="../media/image11.png"/><Relationship Id="rId2" Type="http://schemas.openxmlformats.org/officeDocument/2006/relationships/image" Target="../media/image1.jpg"/><Relationship Id="rId16" Type="http://schemas.openxmlformats.org/officeDocument/2006/relationships/image" Target="../media/image8.png"/><Relationship Id="rId20" Type="http://schemas.openxmlformats.org/officeDocument/2006/relationships/customXml" Target="../ink/ink10.xml"/><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customXml" Target="../ink/ink5.xml"/><Relationship Id="rId24" Type="http://schemas.openxmlformats.org/officeDocument/2006/relationships/customXml" Target="../ink/ink13.xml"/><Relationship Id="rId5" Type="http://schemas.openxmlformats.org/officeDocument/2006/relationships/customXml" Target="../ink/ink2.xml"/><Relationship Id="rId15" Type="http://schemas.openxmlformats.org/officeDocument/2006/relationships/customXml" Target="../ink/ink7.xml"/><Relationship Id="rId23" Type="http://schemas.openxmlformats.org/officeDocument/2006/relationships/image" Target="../media/image10.png"/><Relationship Id="rId10" Type="http://schemas.openxmlformats.org/officeDocument/2006/relationships/image" Target="../media/image5.png"/><Relationship Id="rId19" Type="http://schemas.openxmlformats.org/officeDocument/2006/relationships/customXml" Target="../ink/ink9.xml"/><Relationship Id="rId4" Type="http://schemas.openxmlformats.org/officeDocument/2006/relationships/image" Target="../media/image2.png"/><Relationship Id="rId9" Type="http://schemas.openxmlformats.org/officeDocument/2006/relationships/customXml" Target="../ink/ink4.xml"/><Relationship Id="rId14" Type="http://schemas.openxmlformats.org/officeDocument/2006/relationships/image" Target="../media/image7.png"/><Relationship Id="rId22" Type="http://schemas.openxmlformats.org/officeDocument/2006/relationships/customXml" Target="../ink/ink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14400"/>
            <a:ext cx="7772400" cy="3505200"/>
          </a:xfrm>
        </p:spPr>
        <p:txBody>
          <a:bodyPr>
            <a:prstTxWarp prst="textPlain">
              <a:avLst/>
            </a:prstTxWarp>
            <a:noAutofit/>
            <a:scene3d>
              <a:camera prst="orthographicFront"/>
              <a:lightRig rig="threePt" dir="t"/>
            </a:scene3d>
          </a:bodyPr>
          <a:lstStyle/>
          <a:p>
            <a:r>
              <a:rPr lang="en-US" sz="7200" spc="600" dirty="0">
                <a:solidFill>
                  <a:schemeClr val="bg2">
                    <a:lumMod val="40000"/>
                    <a:lumOff val="60000"/>
                  </a:schemeClr>
                </a:solidFill>
                <a:effectLst>
                  <a:reflection stA="0" endPos="0" dir="5400000" sy="-100000" algn="bl" rotWithShape="0"/>
                </a:effectLst>
              </a:rPr>
              <a:t>NYSSO </a:t>
            </a:r>
            <a:br>
              <a:rPr lang="en-US" sz="7200" spc="600" dirty="0">
                <a:solidFill>
                  <a:schemeClr val="bg2">
                    <a:lumMod val="40000"/>
                    <a:lumOff val="60000"/>
                  </a:schemeClr>
                </a:solidFill>
                <a:effectLst>
                  <a:reflection stA="0" endPos="0" dir="5400000" sy="-100000" algn="bl" rotWithShape="0"/>
                </a:effectLst>
              </a:rPr>
            </a:br>
            <a:r>
              <a:rPr lang="en-US" sz="7200" spc="600" dirty="0">
                <a:solidFill>
                  <a:schemeClr val="bg2">
                    <a:lumMod val="40000"/>
                    <a:lumOff val="60000"/>
                  </a:schemeClr>
                </a:solidFill>
                <a:effectLst>
                  <a:reflection stA="0" endPos="0" dir="5400000" sy="-100000" algn="bl" rotWithShape="0"/>
                </a:effectLst>
              </a:rPr>
              <a:t>TRAINING PRESENTATION</a:t>
            </a:r>
          </a:p>
        </p:txBody>
      </p:sp>
      <p:sp>
        <p:nvSpPr>
          <p:cNvPr id="3" name="Subtitle 2"/>
          <p:cNvSpPr>
            <a:spLocks noGrp="1"/>
          </p:cNvSpPr>
          <p:nvPr>
            <p:ph type="subTitle" idx="1"/>
          </p:nvPr>
        </p:nvSpPr>
        <p:spPr>
          <a:xfrm>
            <a:off x="685800" y="5181600"/>
            <a:ext cx="7772400" cy="1371600"/>
          </a:xfrm>
        </p:spPr>
        <p:txBody>
          <a:bodyPr>
            <a:noAutofit/>
          </a:bodyPr>
          <a:lstStyle/>
          <a:p>
            <a:r>
              <a:rPr lang="en-US" sz="1800" dirty="0">
                <a:solidFill>
                  <a:schemeClr val="tx2">
                    <a:lumMod val="60000"/>
                    <a:lumOff val="40000"/>
                  </a:schemeClr>
                </a:solidFill>
              </a:rPr>
              <a:t>Created by Brad White</a:t>
            </a:r>
          </a:p>
          <a:p>
            <a:r>
              <a:rPr lang="en-US" sz="1800" dirty="0">
                <a:solidFill>
                  <a:schemeClr val="tx2">
                    <a:lumMod val="60000"/>
                    <a:lumOff val="40000"/>
                  </a:schemeClr>
                </a:solidFill>
              </a:rPr>
              <a:t>All Rights Reserved</a:t>
            </a:r>
          </a:p>
          <a:p>
            <a:r>
              <a:rPr lang="en-US" sz="1800" dirty="0">
                <a:solidFill>
                  <a:schemeClr val="tx2">
                    <a:lumMod val="60000"/>
                    <a:lumOff val="40000"/>
                  </a:schemeClr>
                </a:solidFill>
              </a:rPr>
              <a:t>No Reproduction, Publishing or Dissemination </a:t>
            </a:r>
          </a:p>
          <a:p>
            <a:r>
              <a:rPr lang="en-US" sz="1800" dirty="0">
                <a:solidFill>
                  <a:schemeClr val="tx2">
                    <a:lumMod val="60000"/>
                    <a:lumOff val="40000"/>
                  </a:schemeClr>
                </a:solidFill>
              </a:rPr>
              <a:t>Without Prior Written Consent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7033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HELMETS</a:t>
            </a:r>
          </a:p>
        </p:txBody>
      </p:sp>
      <p:sp>
        <p:nvSpPr>
          <p:cNvPr id="3" name="Content Placeholder 2"/>
          <p:cNvSpPr>
            <a:spLocks noGrp="1"/>
          </p:cNvSpPr>
          <p:nvPr>
            <p:ph idx="1"/>
          </p:nvPr>
        </p:nvSpPr>
        <p:spPr>
          <a:xfrm>
            <a:off x="0" y="1600200"/>
            <a:ext cx="9067800" cy="4525963"/>
          </a:xfrm>
        </p:spPr>
        <p:txBody>
          <a:bodyPr>
            <a:normAutofit/>
          </a:bodyPr>
          <a:lstStyle/>
          <a:p>
            <a:pPr algn="just"/>
            <a:r>
              <a:rPr lang="en-US" dirty="0"/>
              <a:t>Helmets shall have a non-glare (not mirror-like) surface</a:t>
            </a:r>
          </a:p>
          <a:p>
            <a:pPr lvl="1" algn="just"/>
            <a:r>
              <a:rPr lang="en-US" dirty="0"/>
              <a:t>The difference between “shiny” and “mirror-like” is apparent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7033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PITCHER’S SET-UP</a:t>
            </a:r>
          </a:p>
        </p:txBody>
      </p:sp>
      <p:sp>
        <p:nvSpPr>
          <p:cNvPr id="3" name="Content Placeholder 2"/>
          <p:cNvSpPr>
            <a:spLocks noGrp="1"/>
          </p:cNvSpPr>
          <p:nvPr>
            <p:ph idx="1"/>
          </p:nvPr>
        </p:nvSpPr>
        <p:spPr>
          <a:xfrm>
            <a:off x="76200" y="1600200"/>
            <a:ext cx="9067800" cy="5105400"/>
          </a:xfrm>
        </p:spPr>
        <p:txBody>
          <a:bodyPr>
            <a:normAutofit/>
          </a:bodyPr>
          <a:lstStyle/>
          <a:p>
            <a:pPr algn="just"/>
            <a:r>
              <a:rPr lang="en-US" dirty="0"/>
              <a:t>The pitcher shall take a position with her pivot foot in contact with the pitcher’s plate and her non-pivot foot in contact with </a:t>
            </a:r>
            <a:r>
              <a:rPr lang="en-US" b="1" i="1" u="sng" dirty="0"/>
              <a:t>or</a:t>
            </a:r>
            <a:r>
              <a:rPr lang="en-US" dirty="0"/>
              <a:t> behind the pitcher’s plate</a:t>
            </a:r>
          </a:p>
          <a:p>
            <a:pPr lvl="1" algn="just"/>
            <a:r>
              <a:rPr lang="en-US" dirty="0"/>
              <a:t>Pitcher is no longer required to start with both feet on the pitcher’s plate</a:t>
            </a:r>
          </a:p>
          <a:p>
            <a:pPr lvl="1" algn="just"/>
            <a:r>
              <a:rPr lang="en-US" dirty="0"/>
              <a:t>Pitcher must still be </a:t>
            </a:r>
            <a:r>
              <a:rPr lang="en-US" i="1" dirty="0"/>
              <a:t>within</a:t>
            </a:r>
            <a:r>
              <a:rPr lang="en-US" dirty="0"/>
              <a:t> 24-inch pitcher’s plate</a:t>
            </a:r>
          </a:p>
          <a:p>
            <a:pPr lvl="2" algn="just"/>
            <a:r>
              <a:rPr lang="en-US" dirty="0"/>
              <a:t>“Within” means “no portion outside” behind the pitcher’s plate</a:t>
            </a:r>
          </a:p>
          <a:p>
            <a:pPr lvl="2" algn="just"/>
            <a:r>
              <a:rPr lang="en-US" dirty="0"/>
              <a:t>“Within” means “touching” in front of the pitcher’s plate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70336"/>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B58FD5A-9F35-2440-A920-06084F49E510}"/>
              </a:ext>
            </a:extLst>
          </p:cNvPr>
          <p:cNvPicPr>
            <a:picLocks noChangeAspect="1"/>
          </p:cNvPicPr>
          <p:nvPr/>
        </p:nvPicPr>
        <p:blipFill>
          <a:blip r:embed="rId2"/>
          <a:stretch>
            <a:fillRect/>
          </a:stretch>
        </p:blipFill>
        <p:spPr>
          <a:xfrm>
            <a:off x="1880235" y="-20135"/>
            <a:ext cx="5383530" cy="6858000"/>
          </a:xfrm>
          <a:prstGeom prst="rect">
            <a:avLst/>
          </a:prstGeom>
        </p:spPr>
      </p:pic>
      <p:sp>
        <p:nvSpPr>
          <p:cNvPr id="2" name="TextBox 1">
            <a:extLst>
              <a:ext uri="{FF2B5EF4-FFF2-40B4-BE49-F238E27FC236}">
                <a16:creationId xmlns:a16="http://schemas.microsoft.com/office/drawing/2014/main" id="{155B3696-35AE-C147-8583-390FD0AC0C59}"/>
              </a:ext>
            </a:extLst>
          </p:cNvPr>
          <p:cNvSpPr txBox="1"/>
          <p:nvPr/>
        </p:nvSpPr>
        <p:spPr>
          <a:xfrm>
            <a:off x="5599629" y="1987218"/>
            <a:ext cx="762000" cy="369332"/>
          </a:xfrm>
          <a:prstGeom prst="rect">
            <a:avLst/>
          </a:prstGeom>
          <a:noFill/>
        </p:spPr>
        <p:txBody>
          <a:bodyPr wrap="square" rtlCol="0">
            <a:spAutoFit/>
          </a:bodyPr>
          <a:lstStyle/>
          <a:p>
            <a:r>
              <a:rPr lang="en-US" dirty="0" err="1"/>
              <a:t>i</a:t>
            </a:r>
            <a:endParaRPr lang="en-US" dirty="0"/>
          </a:p>
        </p:txBody>
      </p:sp>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2C55B82E-5943-9447-9F59-13F18EA9406E}"/>
                  </a:ext>
                </a:extLst>
              </p14:cNvPr>
              <p14:cNvContentPartPr/>
              <p14:nvPr/>
            </p14:nvContentPartPr>
            <p14:xfrm>
              <a:off x="5980629" y="1997378"/>
              <a:ext cx="472320" cy="128160"/>
            </p14:xfrm>
          </p:contentPart>
        </mc:Choice>
        <mc:Fallback xmlns="">
          <p:pic>
            <p:nvPicPr>
              <p:cNvPr id="3" name="Ink 2">
                <a:extLst>
                  <a:ext uri="{FF2B5EF4-FFF2-40B4-BE49-F238E27FC236}">
                    <a16:creationId xmlns:a16="http://schemas.microsoft.com/office/drawing/2014/main" id="{2C55B82E-5943-9447-9F59-13F18EA9406E}"/>
                  </a:ext>
                </a:extLst>
              </p:cNvPr>
              <p:cNvPicPr/>
              <p:nvPr/>
            </p:nvPicPr>
            <p:blipFill>
              <a:blip r:embed="rId4"/>
              <a:stretch>
                <a:fillRect/>
              </a:stretch>
            </p:blipFill>
            <p:spPr>
              <a:xfrm>
                <a:off x="5971989" y="1988738"/>
                <a:ext cx="48996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Ink 3">
                <a:extLst>
                  <a:ext uri="{FF2B5EF4-FFF2-40B4-BE49-F238E27FC236}">
                    <a16:creationId xmlns:a16="http://schemas.microsoft.com/office/drawing/2014/main" id="{745B52B5-CE31-814F-8C5F-C905DF8C14A8}"/>
                  </a:ext>
                </a:extLst>
              </p14:cNvPr>
              <p14:cNvContentPartPr/>
              <p14:nvPr/>
            </p14:nvContentPartPr>
            <p14:xfrm>
              <a:off x="6041469" y="2009258"/>
              <a:ext cx="337320" cy="101880"/>
            </p14:xfrm>
          </p:contentPart>
        </mc:Choice>
        <mc:Fallback xmlns="">
          <p:pic>
            <p:nvPicPr>
              <p:cNvPr id="4" name="Ink 3">
                <a:extLst>
                  <a:ext uri="{FF2B5EF4-FFF2-40B4-BE49-F238E27FC236}">
                    <a16:creationId xmlns:a16="http://schemas.microsoft.com/office/drawing/2014/main" id="{745B52B5-CE31-814F-8C5F-C905DF8C14A8}"/>
                  </a:ext>
                </a:extLst>
              </p:cNvPr>
              <p:cNvPicPr/>
              <p:nvPr/>
            </p:nvPicPr>
            <p:blipFill>
              <a:blip r:embed="rId6"/>
              <a:stretch>
                <a:fillRect/>
              </a:stretch>
            </p:blipFill>
            <p:spPr>
              <a:xfrm>
                <a:off x="6023829" y="1991258"/>
                <a:ext cx="37296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8C36C136-C572-7C4C-888D-66EDE8F3DBBE}"/>
                  </a:ext>
                </a:extLst>
              </p14:cNvPr>
              <p14:cNvContentPartPr/>
              <p14:nvPr/>
            </p14:nvContentPartPr>
            <p14:xfrm>
              <a:off x="6415869" y="4194458"/>
              <a:ext cx="28080" cy="91080"/>
            </p14:xfrm>
          </p:contentPart>
        </mc:Choice>
        <mc:Fallback xmlns="">
          <p:pic>
            <p:nvPicPr>
              <p:cNvPr id="8" name="Ink 7">
                <a:extLst>
                  <a:ext uri="{FF2B5EF4-FFF2-40B4-BE49-F238E27FC236}">
                    <a16:creationId xmlns:a16="http://schemas.microsoft.com/office/drawing/2014/main" id="{8C36C136-C572-7C4C-888D-66EDE8F3DBBE}"/>
                  </a:ext>
                </a:extLst>
              </p:cNvPr>
              <p:cNvPicPr/>
              <p:nvPr/>
            </p:nvPicPr>
            <p:blipFill>
              <a:blip r:embed="rId8"/>
              <a:stretch>
                <a:fillRect/>
              </a:stretch>
            </p:blipFill>
            <p:spPr>
              <a:xfrm>
                <a:off x="6397869" y="4176458"/>
                <a:ext cx="6372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 name="Ink 8">
                <a:extLst>
                  <a:ext uri="{FF2B5EF4-FFF2-40B4-BE49-F238E27FC236}">
                    <a16:creationId xmlns:a16="http://schemas.microsoft.com/office/drawing/2014/main" id="{5E199C48-A8F3-F04D-8F52-A59FB27A6265}"/>
                  </a:ext>
                </a:extLst>
              </p14:cNvPr>
              <p14:cNvContentPartPr/>
              <p14:nvPr/>
            </p14:nvContentPartPr>
            <p14:xfrm>
              <a:off x="6413699" y="4206471"/>
              <a:ext cx="29160" cy="83160"/>
            </p14:xfrm>
          </p:contentPart>
        </mc:Choice>
        <mc:Fallback xmlns="">
          <p:pic>
            <p:nvPicPr>
              <p:cNvPr id="9" name="Ink 8">
                <a:extLst>
                  <a:ext uri="{FF2B5EF4-FFF2-40B4-BE49-F238E27FC236}">
                    <a16:creationId xmlns:a16="http://schemas.microsoft.com/office/drawing/2014/main" id="{5E199C48-A8F3-F04D-8F52-A59FB27A6265}"/>
                  </a:ext>
                </a:extLst>
              </p:cNvPr>
              <p:cNvPicPr/>
              <p:nvPr/>
            </p:nvPicPr>
            <p:blipFill>
              <a:blip r:embed="rId10"/>
              <a:stretch>
                <a:fillRect/>
              </a:stretch>
            </p:blipFill>
            <p:spPr>
              <a:xfrm>
                <a:off x="6396059" y="4188471"/>
                <a:ext cx="6480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 name="Ink 9">
                <a:extLst>
                  <a:ext uri="{FF2B5EF4-FFF2-40B4-BE49-F238E27FC236}">
                    <a16:creationId xmlns:a16="http://schemas.microsoft.com/office/drawing/2014/main" id="{601038A8-7369-0447-A48B-A9676040711A}"/>
                  </a:ext>
                </a:extLst>
              </p14:cNvPr>
              <p14:cNvContentPartPr/>
              <p14:nvPr/>
            </p14:nvContentPartPr>
            <p14:xfrm>
              <a:off x="6385259" y="4256511"/>
              <a:ext cx="18360" cy="45720"/>
            </p14:xfrm>
          </p:contentPart>
        </mc:Choice>
        <mc:Fallback xmlns="">
          <p:pic>
            <p:nvPicPr>
              <p:cNvPr id="10" name="Ink 9">
                <a:extLst>
                  <a:ext uri="{FF2B5EF4-FFF2-40B4-BE49-F238E27FC236}">
                    <a16:creationId xmlns:a16="http://schemas.microsoft.com/office/drawing/2014/main" id="{601038A8-7369-0447-A48B-A9676040711A}"/>
                  </a:ext>
                </a:extLst>
              </p:cNvPr>
              <p:cNvPicPr/>
              <p:nvPr/>
            </p:nvPicPr>
            <p:blipFill>
              <a:blip r:embed="rId12"/>
              <a:stretch>
                <a:fillRect/>
              </a:stretch>
            </p:blipFill>
            <p:spPr>
              <a:xfrm>
                <a:off x="6367259" y="4238871"/>
                <a:ext cx="5400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1" name="Ink 10">
                <a:extLst>
                  <a:ext uri="{FF2B5EF4-FFF2-40B4-BE49-F238E27FC236}">
                    <a16:creationId xmlns:a16="http://schemas.microsoft.com/office/drawing/2014/main" id="{A482ED88-22B4-C24B-B8CA-028FBFC109CD}"/>
                  </a:ext>
                </a:extLst>
              </p14:cNvPr>
              <p14:cNvContentPartPr/>
              <p14:nvPr/>
            </p14:nvContentPartPr>
            <p14:xfrm>
              <a:off x="6441059" y="4318431"/>
              <a:ext cx="360" cy="360"/>
            </p14:xfrm>
          </p:contentPart>
        </mc:Choice>
        <mc:Fallback xmlns="">
          <p:pic>
            <p:nvPicPr>
              <p:cNvPr id="11" name="Ink 10">
                <a:extLst>
                  <a:ext uri="{FF2B5EF4-FFF2-40B4-BE49-F238E27FC236}">
                    <a16:creationId xmlns:a16="http://schemas.microsoft.com/office/drawing/2014/main" id="{A482ED88-22B4-C24B-B8CA-028FBFC109CD}"/>
                  </a:ext>
                </a:extLst>
              </p:cNvPr>
              <p:cNvPicPr/>
              <p:nvPr/>
            </p:nvPicPr>
            <p:blipFill>
              <a:blip r:embed="rId14"/>
              <a:stretch>
                <a:fillRect/>
              </a:stretch>
            </p:blipFill>
            <p:spPr>
              <a:xfrm>
                <a:off x="6423419" y="4300791"/>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2" name="Ink 11">
                <a:extLst>
                  <a:ext uri="{FF2B5EF4-FFF2-40B4-BE49-F238E27FC236}">
                    <a16:creationId xmlns:a16="http://schemas.microsoft.com/office/drawing/2014/main" id="{7C1D2F93-66D2-BA4B-8C28-24D17CA76AD9}"/>
                  </a:ext>
                </a:extLst>
              </p14:cNvPr>
              <p14:cNvContentPartPr/>
              <p14:nvPr/>
            </p14:nvContentPartPr>
            <p14:xfrm>
              <a:off x="6451440" y="4231427"/>
              <a:ext cx="360" cy="76320"/>
            </p14:xfrm>
          </p:contentPart>
        </mc:Choice>
        <mc:Fallback xmlns="">
          <p:pic>
            <p:nvPicPr>
              <p:cNvPr id="12" name="Ink 11">
                <a:extLst>
                  <a:ext uri="{FF2B5EF4-FFF2-40B4-BE49-F238E27FC236}">
                    <a16:creationId xmlns:a16="http://schemas.microsoft.com/office/drawing/2014/main" id="{7C1D2F93-66D2-BA4B-8C28-24D17CA76AD9}"/>
                  </a:ext>
                </a:extLst>
              </p:cNvPr>
              <p:cNvPicPr/>
              <p:nvPr/>
            </p:nvPicPr>
            <p:blipFill>
              <a:blip r:embed="rId16"/>
              <a:stretch>
                <a:fillRect/>
              </a:stretch>
            </p:blipFill>
            <p:spPr>
              <a:xfrm>
                <a:off x="6433800" y="4213427"/>
                <a:ext cx="36000" cy="111960"/>
              </a:xfrm>
              <a:prstGeom prst="rect">
                <a:avLst/>
              </a:prstGeom>
            </p:spPr>
          </p:pic>
        </mc:Fallback>
      </mc:AlternateContent>
      <p:grpSp>
        <p:nvGrpSpPr>
          <p:cNvPr id="19" name="Group 18">
            <a:extLst>
              <a:ext uri="{FF2B5EF4-FFF2-40B4-BE49-F238E27FC236}">
                <a16:creationId xmlns:a16="http://schemas.microsoft.com/office/drawing/2014/main" id="{8C62EA48-ACC5-CD49-8A58-65A9A3905D1C}"/>
              </a:ext>
            </a:extLst>
          </p:cNvPr>
          <p:cNvGrpSpPr/>
          <p:nvPr/>
        </p:nvGrpSpPr>
        <p:grpSpPr>
          <a:xfrm>
            <a:off x="5474760" y="4212707"/>
            <a:ext cx="167760" cy="76320"/>
            <a:chOff x="5474760" y="4212707"/>
            <a:chExt cx="167760" cy="76320"/>
          </a:xfrm>
        </p:grpSpPr>
        <mc:AlternateContent xmlns:mc="http://schemas.openxmlformats.org/markup-compatibility/2006" xmlns:p14="http://schemas.microsoft.com/office/powerpoint/2010/main">
          <mc:Choice Requires="p14">
            <p:contentPart p14:bwMode="auto" r:id="rId17">
              <p14:nvContentPartPr>
                <p14:cNvPr id="13" name="Ink 12">
                  <a:extLst>
                    <a:ext uri="{FF2B5EF4-FFF2-40B4-BE49-F238E27FC236}">
                      <a16:creationId xmlns:a16="http://schemas.microsoft.com/office/drawing/2014/main" id="{08803C40-F644-2248-866C-FACF136097C0}"/>
                    </a:ext>
                  </a:extLst>
                </p14:cNvPr>
                <p14:cNvContentPartPr/>
                <p14:nvPr/>
              </p14:nvContentPartPr>
              <p14:xfrm>
                <a:off x="5479800" y="4212707"/>
                <a:ext cx="162720" cy="76320"/>
              </p14:xfrm>
            </p:contentPart>
          </mc:Choice>
          <mc:Fallback xmlns="">
            <p:pic>
              <p:nvPicPr>
                <p:cNvPr id="13" name="Ink 12">
                  <a:extLst>
                    <a:ext uri="{FF2B5EF4-FFF2-40B4-BE49-F238E27FC236}">
                      <a16:creationId xmlns:a16="http://schemas.microsoft.com/office/drawing/2014/main" id="{08803C40-F644-2248-866C-FACF136097C0}"/>
                    </a:ext>
                  </a:extLst>
                </p:cNvPr>
                <p:cNvPicPr/>
                <p:nvPr/>
              </p:nvPicPr>
              <p:blipFill>
                <a:blip r:embed="rId18"/>
                <a:stretch>
                  <a:fillRect/>
                </a:stretch>
              </p:blipFill>
              <p:spPr>
                <a:xfrm>
                  <a:off x="5461800" y="4195067"/>
                  <a:ext cx="19836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4" name="Ink 13">
                  <a:extLst>
                    <a:ext uri="{FF2B5EF4-FFF2-40B4-BE49-F238E27FC236}">
                      <a16:creationId xmlns:a16="http://schemas.microsoft.com/office/drawing/2014/main" id="{6651F715-5B34-8344-A179-C7AE2731A8EE}"/>
                    </a:ext>
                  </a:extLst>
                </p14:cNvPr>
                <p14:cNvContentPartPr/>
                <p14:nvPr/>
              </p14:nvContentPartPr>
              <p14:xfrm>
                <a:off x="5479800" y="4215947"/>
                <a:ext cx="360" cy="360"/>
              </p14:xfrm>
            </p:contentPart>
          </mc:Choice>
          <mc:Fallback xmlns="">
            <p:pic>
              <p:nvPicPr>
                <p:cNvPr id="14" name="Ink 13">
                  <a:extLst>
                    <a:ext uri="{FF2B5EF4-FFF2-40B4-BE49-F238E27FC236}">
                      <a16:creationId xmlns:a16="http://schemas.microsoft.com/office/drawing/2014/main" id="{6651F715-5B34-8344-A179-C7AE2731A8EE}"/>
                    </a:ext>
                  </a:extLst>
                </p:cNvPr>
                <p:cNvPicPr/>
                <p:nvPr/>
              </p:nvPicPr>
              <p:blipFill>
                <a:blip r:embed="rId14"/>
                <a:stretch>
                  <a:fillRect/>
                </a:stretch>
              </p:blipFill>
              <p:spPr>
                <a:xfrm>
                  <a:off x="5462160" y="419794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6" name="Ink 15">
                  <a:extLst>
                    <a:ext uri="{FF2B5EF4-FFF2-40B4-BE49-F238E27FC236}">
                      <a16:creationId xmlns:a16="http://schemas.microsoft.com/office/drawing/2014/main" id="{6C161A21-77BB-8C4A-94A5-5F80CE6ACF2D}"/>
                    </a:ext>
                  </a:extLst>
                </p14:cNvPr>
                <p14:cNvContentPartPr/>
                <p14:nvPr/>
              </p14:nvContentPartPr>
              <p14:xfrm>
                <a:off x="5474760" y="4233227"/>
                <a:ext cx="360" cy="360"/>
              </p14:xfrm>
            </p:contentPart>
          </mc:Choice>
          <mc:Fallback xmlns="">
            <p:pic>
              <p:nvPicPr>
                <p:cNvPr id="16" name="Ink 15">
                  <a:extLst>
                    <a:ext uri="{FF2B5EF4-FFF2-40B4-BE49-F238E27FC236}">
                      <a16:creationId xmlns:a16="http://schemas.microsoft.com/office/drawing/2014/main" id="{6C161A21-77BB-8C4A-94A5-5F80CE6ACF2D}"/>
                    </a:ext>
                  </a:extLst>
                </p:cNvPr>
                <p:cNvPicPr/>
                <p:nvPr/>
              </p:nvPicPr>
              <p:blipFill>
                <a:blip r:embed="rId14"/>
                <a:stretch>
                  <a:fillRect/>
                </a:stretch>
              </p:blipFill>
              <p:spPr>
                <a:xfrm>
                  <a:off x="5456760" y="421558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8" name="Ink 17">
                  <a:extLst>
                    <a:ext uri="{FF2B5EF4-FFF2-40B4-BE49-F238E27FC236}">
                      <a16:creationId xmlns:a16="http://schemas.microsoft.com/office/drawing/2014/main" id="{B250AAE7-045A-1243-80A6-28293617698D}"/>
                    </a:ext>
                  </a:extLst>
                </p14:cNvPr>
                <p14:cNvContentPartPr/>
                <p14:nvPr/>
              </p14:nvContentPartPr>
              <p14:xfrm>
                <a:off x="5477640" y="4239707"/>
                <a:ext cx="360" cy="360"/>
              </p14:xfrm>
            </p:contentPart>
          </mc:Choice>
          <mc:Fallback xmlns="">
            <p:pic>
              <p:nvPicPr>
                <p:cNvPr id="18" name="Ink 17">
                  <a:extLst>
                    <a:ext uri="{FF2B5EF4-FFF2-40B4-BE49-F238E27FC236}">
                      <a16:creationId xmlns:a16="http://schemas.microsoft.com/office/drawing/2014/main" id="{B250AAE7-045A-1243-80A6-28293617698D}"/>
                    </a:ext>
                  </a:extLst>
                </p:cNvPr>
                <p:cNvPicPr/>
                <p:nvPr/>
              </p:nvPicPr>
              <p:blipFill>
                <a:blip r:embed="rId14"/>
                <a:stretch>
                  <a:fillRect/>
                </a:stretch>
              </p:blipFill>
              <p:spPr>
                <a:xfrm>
                  <a:off x="5460000" y="4221707"/>
                  <a:ext cx="36000" cy="36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2">
            <p14:nvContentPartPr>
              <p14:cNvPr id="21" name="Ink 20">
                <a:extLst>
                  <a:ext uri="{FF2B5EF4-FFF2-40B4-BE49-F238E27FC236}">
                    <a16:creationId xmlns:a16="http://schemas.microsoft.com/office/drawing/2014/main" id="{50BAA4DB-4DFD-8E49-97EA-FDEAE40B83D5}"/>
                  </a:ext>
                </a:extLst>
              </p14:cNvPr>
              <p14:cNvContentPartPr/>
              <p14:nvPr/>
            </p14:nvContentPartPr>
            <p14:xfrm>
              <a:off x="6015120" y="2029800"/>
              <a:ext cx="275760" cy="70920"/>
            </p14:xfrm>
          </p:contentPart>
        </mc:Choice>
        <mc:Fallback xmlns="">
          <p:pic>
            <p:nvPicPr>
              <p:cNvPr id="21" name="Ink 20">
                <a:extLst>
                  <a:ext uri="{FF2B5EF4-FFF2-40B4-BE49-F238E27FC236}">
                    <a16:creationId xmlns:a16="http://schemas.microsoft.com/office/drawing/2014/main" id="{50BAA4DB-4DFD-8E49-97EA-FDEAE40B83D5}"/>
                  </a:ext>
                </a:extLst>
              </p:cNvPr>
              <p:cNvPicPr/>
              <p:nvPr/>
            </p:nvPicPr>
            <p:blipFill>
              <a:blip r:embed="rId23"/>
              <a:stretch>
                <a:fillRect/>
              </a:stretch>
            </p:blipFill>
            <p:spPr>
              <a:xfrm>
                <a:off x="5997120" y="2011800"/>
                <a:ext cx="311400" cy="106560"/>
              </a:xfrm>
              <a:prstGeom prst="rect">
                <a:avLst/>
              </a:prstGeom>
            </p:spPr>
          </p:pic>
        </mc:Fallback>
      </mc:AlternateContent>
      <p:sp>
        <p:nvSpPr>
          <p:cNvPr id="22" name="TextBox 21">
            <a:extLst>
              <a:ext uri="{FF2B5EF4-FFF2-40B4-BE49-F238E27FC236}">
                <a16:creationId xmlns:a16="http://schemas.microsoft.com/office/drawing/2014/main" id="{DEFB4EE4-E4FD-AE47-9A43-BC4701689B12}"/>
              </a:ext>
            </a:extLst>
          </p:cNvPr>
          <p:cNvSpPr txBox="1"/>
          <p:nvPr/>
        </p:nvSpPr>
        <p:spPr>
          <a:xfrm>
            <a:off x="6015120" y="1965551"/>
            <a:ext cx="538080" cy="215444"/>
          </a:xfrm>
          <a:prstGeom prst="rect">
            <a:avLst/>
          </a:prstGeom>
          <a:noFill/>
        </p:spPr>
        <p:txBody>
          <a:bodyPr wrap="square" rtlCol="0">
            <a:spAutoFit/>
          </a:bodyPr>
          <a:lstStyle/>
          <a:p>
            <a:r>
              <a:rPr lang="en-US" sz="800" b="1">
                <a:solidFill>
                  <a:schemeClr val="bg1">
                    <a:lumMod val="65000"/>
                    <a:lumOff val="35000"/>
                  </a:schemeClr>
                </a:solidFill>
              </a:rPr>
              <a:t>ILLEGAL</a:t>
            </a:r>
          </a:p>
        </p:txBody>
      </p:sp>
      <mc:AlternateContent xmlns:mc="http://schemas.openxmlformats.org/markup-compatibility/2006" xmlns:p14="http://schemas.microsoft.com/office/powerpoint/2010/main">
        <mc:Choice Requires="p14">
          <p:contentPart p14:bwMode="auto" r:id="rId24">
            <p14:nvContentPartPr>
              <p14:cNvPr id="23" name="Ink 22">
                <a:extLst>
                  <a:ext uri="{FF2B5EF4-FFF2-40B4-BE49-F238E27FC236}">
                    <a16:creationId xmlns:a16="http://schemas.microsoft.com/office/drawing/2014/main" id="{D663BEDB-F692-A742-B1E2-F3A22724DAE3}"/>
                  </a:ext>
                </a:extLst>
              </p14:cNvPr>
              <p14:cNvContentPartPr/>
              <p14:nvPr/>
            </p14:nvContentPartPr>
            <p14:xfrm>
              <a:off x="6210960" y="2271640"/>
              <a:ext cx="249840" cy="95760"/>
            </p14:xfrm>
          </p:contentPart>
        </mc:Choice>
        <mc:Fallback xmlns="">
          <p:pic>
            <p:nvPicPr>
              <p:cNvPr id="23" name="Ink 22">
                <a:extLst>
                  <a:ext uri="{FF2B5EF4-FFF2-40B4-BE49-F238E27FC236}">
                    <a16:creationId xmlns:a16="http://schemas.microsoft.com/office/drawing/2014/main" id="{D663BEDB-F692-A742-B1E2-F3A22724DAE3}"/>
                  </a:ext>
                </a:extLst>
              </p:cNvPr>
              <p:cNvPicPr/>
              <p:nvPr/>
            </p:nvPicPr>
            <p:blipFill>
              <a:blip r:embed="rId25"/>
              <a:stretch>
                <a:fillRect/>
              </a:stretch>
            </p:blipFill>
            <p:spPr>
              <a:xfrm>
                <a:off x="6192960" y="2254000"/>
                <a:ext cx="285480" cy="131400"/>
              </a:xfrm>
              <a:prstGeom prst="rect">
                <a:avLst/>
              </a:prstGeom>
            </p:spPr>
          </p:pic>
        </mc:Fallback>
      </mc:AlternateContent>
      <p:sp>
        <p:nvSpPr>
          <p:cNvPr id="24" name="TextBox 23">
            <a:extLst>
              <a:ext uri="{FF2B5EF4-FFF2-40B4-BE49-F238E27FC236}">
                <a16:creationId xmlns:a16="http://schemas.microsoft.com/office/drawing/2014/main" id="{32FD0224-6B90-7047-8218-C332785C8456}"/>
              </a:ext>
            </a:extLst>
          </p:cNvPr>
          <p:cNvSpPr txBox="1"/>
          <p:nvPr/>
        </p:nvSpPr>
        <p:spPr>
          <a:xfrm>
            <a:off x="6124360" y="2201634"/>
            <a:ext cx="656656" cy="215444"/>
          </a:xfrm>
          <a:prstGeom prst="rect">
            <a:avLst/>
          </a:prstGeom>
          <a:noFill/>
        </p:spPr>
        <p:txBody>
          <a:bodyPr wrap="square" rtlCol="0">
            <a:spAutoFit/>
          </a:bodyPr>
          <a:lstStyle/>
          <a:p>
            <a:r>
              <a:rPr lang="en-US" sz="800" b="1">
                <a:solidFill>
                  <a:schemeClr val="bg1">
                    <a:lumMod val="65000"/>
                    <a:lumOff val="35000"/>
                  </a:schemeClr>
                </a:solidFill>
              </a:rPr>
              <a:t>Not Within</a:t>
            </a:r>
          </a:p>
        </p:txBody>
      </p:sp>
    </p:spTree>
    <p:extLst>
      <p:ext uri="{BB962C8B-B14F-4D97-AF65-F5344CB8AC3E}">
        <p14:creationId xmlns:p14="http://schemas.microsoft.com/office/powerpoint/2010/main" val="11668287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7033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88DDB-D880-4842-A907-CF75971E7BA8}"/>
              </a:ext>
            </a:extLst>
          </p:cNvPr>
          <p:cNvSpPr>
            <a:spLocks noGrp="1"/>
          </p:cNvSpPr>
          <p:nvPr>
            <p:ph type="title"/>
          </p:nvPr>
        </p:nvSpPr>
        <p:spPr/>
        <p:txBody>
          <a:bodyPr/>
          <a:lstStyle/>
          <a:p>
            <a:r>
              <a:rPr lang="en-US"/>
              <a:t>PITCHER’S MOTION</a:t>
            </a:r>
          </a:p>
        </p:txBody>
      </p:sp>
      <p:sp>
        <p:nvSpPr>
          <p:cNvPr id="3" name="Content Placeholder 2">
            <a:extLst>
              <a:ext uri="{FF2B5EF4-FFF2-40B4-BE49-F238E27FC236}">
                <a16:creationId xmlns:a16="http://schemas.microsoft.com/office/drawing/2014/main" id="{765FDD99-05B9-7044-A23A-6FCE563D657D}"/>
              </a:ext>
            </a:extLst>
          </p:cNvPr>
          <p:cNvSpPr>
            <a:spLocks noGrp="1"/>
          </p:cNvSpPr>
          <p:nvPr>
            <p:ph idx="1"/>
          </p:nvPr>
        </p:nvSpPr>
        <p:spPr>
          <a:xfrm>
            <a:off x="0" y="1600200"/>
            <a:ext cx="9144000" cy="4525963"/>
          </a:xfrm>
        </p:spPr>
        <p:txBody>
          <a:bodyPr/>
          <a:lstStyle/>
          <a:p>
            <a:pPr algn="just"/>
            <a:r>
              <a:rPr lang="en-US"/>
              <a:t>A backwards step may be taken before, simultaneous with or after the hands are brought together</a:t>
            </a:r>
          </a:p>
          <a:p>
            <a:pPr lvl="1" algn="just"/>
            <a:r>
              <a:rPr lang="en-US" i="1"/>
              <a:t>COMMENT:  “</a:t>
            </a:r>
            <a:r>
              <a:rPr lang="en-US"/>
              <a:t>Allows pitchers to take a backward step from the pitcher’s plate”</a:t>
            </a:r>
          </a:p>
        </p:txBody>
      </p:sp>
    </p:spTree>
    <p:extLst>
      <p:ext uri="{BB962C8B-B14F-4D97-AF65-F5344CB8AC3E}">
        <p14:creationId xmlns:p14="http://schemas.microsoft.com/office/powerpoint/2010/main" val="3952304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7033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1B484-C6EA-2A49-94E4-22705888C461}"/>
              </a:ext>
            </a:extLst>
          </p:cNvPr>
          <p:cNvSpPr>
            <a:spLocks noGrp="1"/>
          </p:cNvSpPr>
          <p:nvPr>
            <p:ph type="title"/>
          </p:nvPr>
        </p:nvSpPr>
        <p:spPr/>
        <p:txBody>
          <a:bodyPr/>
          <a:lstStyle/>
          <a:p>
            <a:r>
              <a:rPr lang="en-US"/>
              <a:t>PITCHER’S MOTION</a:t>
            </a:r>
          </a:p>
        </p:txBody>
      </p:sp>
      <p:sp>
        <p:nvSpPr>
          <p:cNvPr id="3" name="Content Placeholder 2">
            <a:extLst>
              <a:ext uri="{FF2B5EF4-FFF2-40B4-BE49-F238E27FC236}">
                <a16:creationId xmlns:a16="http://schemas.microsoft.com/office/drawing/2014/main" id="{C0946BB2-EC1B-2747-BC83-6377FB97AC71}"/>
              </a:ext>
            </a:extLst>
          </p:cNvPr>
          <p:cNvSpPr>
            <a:spLocks noGrp="1"/>
          </p:cNvSpPr>
          <p:nvPr>
            <p:ph idx="1"/>
          </p:nvPr>
        </p:nvSpPr>
        <p:spPr>
          <a:xfrm>
            <a:off x="0" y="1600200"/>
            <a:ext cx="9144000" cy="4525963"/>
          </a:xfrm>
        </p:spPr>
        <p:txBody>
          <a:bodyPr/>
          <a:lstStyle/>
          <a:p>
            <a:pPr lvl="1"/>
            <a:r>
              <a:rPr lang="en-US" i="1"/>
              <a:t>NOTE 1:  </a:t>
            </a:r>
            <a:r>
              <a:rPr lang="en-US"/>
              <a:t>The comment is misleading.  </a:t>
            </a:r>
          </a:p>
          <a:p>
            <a:pPr lvl="2" algn="just"/>
            <a:r>
              <a:rPr lang="en-US" sz="2800"/>
              <a:t>The pitcher may step back regardless of whether she started with both feet on the pitcher’s plate or with one foot behind the pitcher’s plate</a:t>
            </a:r>
          </a:p>
          <a:p>
            <a:pPr lvl="1" algn="just"/>
            <a:r>
              <a:rPr lang="en-US" i="1"/>
              <a:t>NOTE 2:  </a:t>
            </a:r>
            <a:r>
              <a:rPr lang="en-US"/>
              <a:t>Hands &amp; Feet</a:t>
            </a:r>
          </a:p>
          <a:p>
            <a:pPr lvl="2" algn="just"/>
            <a:r>
              <a:rPr lang="en-US" sz="2800"/>
              <a:t>Stepping back as it relates to when the hands come together is more liberal than other rule sets</a:t>
            </a:r>
          </a:p>
          <a:p>
            <a:pPr lvl="1" algn="just"/>
            <a:r>
              <a:rPr lang="en-US" i="1"/>
              <a:t>NOTE 3:  </a:t>
            </a:r>
            <a:r>
              <a:rPr lang="en-US"/>
              <a:t>Once the hands have separated (beginning of the pitch) a step back is not permitted </a:t>
            </a:r>
          </a:p>
          <a:p>
            <a:pPr marL="457200" lvl="1" indent="0">
              <a:buNone/>
            </a:pPr>
            <a:endParaRPr lang="en-US" i="1"/>
          </a:p>
        </p:txBody>
      </p:sp>
    </p:spTree>
    <p:extLst>
      <p:ext uri="{BB962C8B-B14F-4D97-AF65-F5344CB8AC3E}">
        <p14:creationId xmlns:p14="http://schemas.microsoft.com/office/powerpoint/2010/main" val="876726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7033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A97AC-EC48-EB43-AA0A-40586E8EE4C2}"/>
              </a:ext>
            </a:extLst>
          </p:cNvPr>
          <p:cNvSpPr>
            <a:spLocks noGrp="1"/>
          </p:cNvSpPr>
          <p:nvPr>
            <p:ph type="title"/>
          </p:nvPr>
        </p:nvSpPr>
        <p:spPr/>
        <p:txBody>
          <a:bodyPr/>
          <a:lstStyle/>
          <a:p>
            <a:r>
              <a:rPr lang="en-US"/>
              <a:t>ILLEGAL PITCH</a:t>
            </a:r>
          </a:p>
        </p:txBody>
      </p:sp>
      <p:sp>
        <p:nvSpPr>
          <p:cNvPr id="3" name="Content Placeholder 2">
            <a:extLst>
              <a:ext uri="{FF2B5EF4-FFF2-40B4-BE49-F238E27FC236}">
                <a16:creationId xmlns:a16="http://schemas.microsoft.com/office/drawing/2014/main" id="{23A682BE-C807-E846-8C93-9C11C0E7B8E1}"/>
              </a:ext>
            </a:extLst>
          </p:cNvPr>
          <p:cNvSpPr>
            <a:spLocks noGrp="1"/>
          </p:cNvSpPr>
          <p:nvPr>
            <p:ph idx="1"/>
          </p:nvPr>
        </p:nvSpPr>
        <p:spPr>
          <a:xfrm>
            <a:off x="0" y="1600200"/>
            <a:ext cx="9144000" cy="5105400"/>
          </a:xfrm>
        </p:spPr>
        <p:txBody>
          <a:bodyPr>
            <a:normAutofit fontScale="92500" lnSpcReduction="20000"/>
          </a:bodyPr>
          <a:lstStyle/>
          <a:p>
            <a:pPr algn="just"/>
            <a:r>
              <a:rPr lang="en-US" dirty="0"/>
              <a:t>Eliminates the penalty of advancing a runner one base without liability to be put out from the effect of committing an illegal pitch</a:t>
            </a:r>
          </a:p>
          <a:p>
            <a:pPr lvl="1" algn="just"/>
            <a:r>
              <a:rPr lang="en-US" sz="3200" dirty="0"/>
              <a:t>Penalty is limited to a “ball on the batter”</a:t>
            </a:r>
          </a:p>
          <a:p>
            <a:pPr lvl="1" algn="just"/>
            <a:r>
              <a:rPr lang="en-US" sz="3200" dirty="0"/>
              <a:t>What happens if an illegal pitch results in a hit-by-pitch?</a:t>
            </a:r>
          </a:p>
          <a:p>
            <a:pPr lvl="2" algn="just"/>
            <a:r>
              <a:rPr lang="en-US" sz="2800" dirty="0"/>
              <a:t>By rule, the hit-by-pitch penalty is enforced and the batter must take 1</a:t>
            </a:r>
            <a:r>
              <a:rPr lang="en-US" sz="2800" baseline="30000" dirty="0"/>
              <a:t>st</a:t>
            </a:r>
            <a:r>
              <a:rPr lang="en-US" sz="2800" dirty="0"/>
              <a:t> base</a:t>
            </a:r>
          </a:p>
          <a:p>
            <a:pPr algn="just"/>
            <a:r>
              <a:rPr lang="en-US" i="1" dirty="0"/>
              <a:t>NOTE 1</a:t>
            </a:r>
            <a:r>
              <a:rPr lang="en-US" dirty="0"/>
              <a:t>:  If the batter reaches 1st base and </a:t>
            </a:r>
            <a:r>
              <a:rPr lang="en-US" i="1" dirty="0"/>
              <a:t>all</a:t>
            </a:r>
            <a:r>
              <a:rPr lang="en-US" dirty="0"/>
              <a:t> other runners advance 1 base, the play stands</a:t>
            </a:r>
          </a:p>
          <a:p>
            <a:pPr lvl="1" algn="just"/>
            <a:r>
              <a:rPr lang="en-US" dirty="0"/>
              <a:t>If a runner/batter-runner safely advances one base and elects to go beyond that one base, they are still considered to have advanced one base</a:t>
            </a:r>
          </a:p>
          <a:p>
            <a:pPr lvl="1" algn="just"/>
            <a:endParaRPr lang="en-US" dirty="0"/>
          </a:p>
        </p:txBody>
      </p:sp>
    </p:spTree>
    <p:extLst>
      <p:ext uri="{BB962C8B-B14F-4D97-AF65-F5344CB8AC3E}">
        <p14:creationId xmlns:p14="http://schemas.microsoft.com/office/powerpoint/2010/main" val="1078146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7033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8DABC-DCCA-1D4D-92FD-70846857A8C2}"/>
              </a:ext>
            </a:extLst>
          </p:cNvPr>
          <p:cNvSpPr>
            <a:spLocks noGrp="1"/>
          </p:cNvSpPr>
          <p:nvPr>
            <p:ph type="title"/>
          </p:nvPr>
        </p:nvSpPr>
        <p:spPr/>
        <p:txBody>
          <a:bodyPr/>
          <a:lstStyle/>
          <a:p>
            <a:r>
              <a:rPr lang="en-US"/>
              <a:t>METAL CLEATS</a:t>
            </a:r>
          </a:p>
        </p:txBody>
      </p:sp>
      <p:sp>
        <p:nvSpPr>
          <p:cNvPr id="3" name="Content Placeholder 2">
            <a:extLst>
              <a:ext uri="{FF2B5EF4-FFF2-40B4-BE49-F238E27FC236}">
                <a16:creationId xmlns:a16="http://schemas.microsoft.com/office/drawing/2014/main" id="{1F4B22C9-F994-AE48-A43F-233F3D33EBF7}"/>
              </a:ext>
            </a:extLst>
          </p:cNvPr>
          <p:cNvSpPr>
            <a:spLocks noGrp="1"/>
          </p:cNvSpPr>
          <p:nvPr>
            <p:ph idx="1"/>
          </p:nvPr>
        </p:nvSpPr>
        <p:spPr/>
        <p:txBody>
          <a:bodyPr/>
          <a:lstStyle/>
          <a:p>
            <a:r>
              <a:rPr lang="en-US"/>
              <a:t>PERMITTED</a:t>
            </a:r>
          </a:p>
          <a:p>
            <a:pPr lvl="1"/>
            <a:r>
              <a:rPr lang="en-US"/>
              <a:t>VARSITY</a:t>
            </a:r>
          </a:p>
          <a:p>
            <a:pPr lvl="1"/>
            <a:r>
              <a:rPr lang="en-US"/>
              <a:t>JV</a:t>
            </a:r>
          </a:p>
          <a:p>
            <a:pPr lvl="1"/>
            <a:r>
              <a:rPr lang="en-US"/>
              <a:t>FRESHMAN/FROSH</a:t>
            </a:r>
          </a:p>
          <a:p>
            <a:r>
              <a:rPr lang="en-US"/>
              <a:t>NOT PERMITTED</a:t>
            </a:r>
          </a:p>
          <a:p>
            <a:pPr lvl="1"/>
            <a:r>
              <a:rPr lang="en-US"/>
              <a:t>MODIFIED</a:t>
            </a:r>
          </a:p>
          <a:p>
            <a:pPr lvl="1"/>
            <a:r>
              <a:rPr lang="en-US"/>
              <a:t>NYSPHSAA FINALS</a:t>
            </a:r>
          </a:p>
          <a:p>
            <a:pPr lvl="2"/>
            <a:r>
              <a:rPr lang="en-US"/>
              <a:t>Based solely on field restrictions</a:t>
            </a:r>
          </a:p>
        </p:txBody>
      </p:sp>
    </p:spTree>
    <p:extLst>
      <p:ext uri="{BB962C8B-B14F-4D97-AF65-F5344CB8AC3E}">
        <p14:creationId xmlns:p14="http://schemas.microsoft.com/office/powerpoint/2010/main" val="3106983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75246D22-9043-C842-880E-C9967E3AE0AA}"/>
              </a:ext>
            </a:extLst>
          </p:cNvPr>
          <p:cNvGraphicFramePr>
            <a:graphicFrameLocks noGrp="1"/>
          </p:cNvGraphicFramePr>
          <p:nvPr>
            <p:extLst>
              <p:ext uri="{D42A27DB-BD31-4B8C-83A1-F6EECF244321}">
                <p14:modId xmlns:p14="http://schemas.microsoft.com/office/powerpoint/2010/main" val="823526373"/>
              </p:ext>
            </p:extLst>
          </p:nvPr>
        </p:nvGraphicFramePr>
        <p:xfrm>
          <a:off x="1676400" y="0"/>
          <a:ext cx="5562600" cy="6858002"/>
        </p:xfrm>
        <a:graphic>
          <a:graphicData uri="http://schemas.openxmlformats.org/drawingml/2006/table">
            <a:tbl>
              <a:tblPr>
                <a:tableStyleId>{5C22544A-7EE6-4342-B048-85BDC9FD1C3A}</a:tableStyleId>
              </a:tblPr>
              <a:tblGrid>
                <a:gridCol w="745626">
                  <a:extLst>
                    <a:ext uri="{9D8B030D-6E8A-4147-A177-3AD203B41FA5}">
                      <a16:colId xmlns:a16="http://schemas.microsoft.com/office/drawing/2014/main" val="358955754"/>
                    </a:ext>
                  </a:extLst>
                </a:gridCol>
                <a:gridCol w="804801">
                  <a:extLst>
                    <a:ext uri="{9D8B030D-6E8A-4147-A177-3AD203B41FA5}">
                      <a16:colId xmlns:a16="http://schemas.microsoft.com/office/drawing/2014/main" val="1321877062"/>
                    </a:ext>
                  </a:extLst>
                </a:gridCol>
                <a:gridCol w="3160031">
                  <a:extLst>
                    <a:ext uri="{9D8B030D-6E8A-4147-A177-3AD203B41FA5}">
                      <a16:colId xmlns:a16="http://schemas.microsoft.com/office/drawing/2014/main" val="3881120189"/>
                    </a:ext>
                  </a:extLst>
                </a:gridCol>
                <a:gridCol w="852142">
                  <a:extLst>
                    <a:ext uri="{9D8B030D-6E8A-4147-A177-3AD203B41FA5}">
                      <a16:colId xmlns:a16="http://schemas.microsoft.com/office/drawing/2014/main" val="783365620"/>
                    </a:ext>
                  </a:extLst>
                </a:gridCol>
              </a:tblGrid>
              <a:tr h="243840">
                <a:tc>
                  <a:txBody>
                    <a:bodyPr/>
                    <a:lstStyle/>
                    <a:p>
                      <a:pPr algn="ctr" fontAlgn="b"/>
                      <a:r>
                        <a:rPr lang="en-US" sz="1100" u="none" strike="noStrike" dirty="0">
                          <a:solidFill>
                            <a:schemeClr val="accent1">
                              <a:lumMod val="20000"/>
                              <a:lumOff val="80000"/>
                            </a:schemeClr>
                          </a:solidFill>
                          <a:effectLst/>
                        </a:rPr>
                        <a:t> </a:t>
                      </a:r>
                      <a:endParaRPr lang="en-US" sz="1100" b="0" i="0" u="none" strike="noStrike" dirty="0">
                        <a:solidFill>
                          <a:schemeClr val="accent1">
                            <a:lumMod val="20000"/>
                            <a:lumOff val="80000"/>
                          </a:schemeClr>
                        </a:solidFill>
                        <a:effectLst/>
                        <a:latin typeface="Calibri" panose="020F0502020204030204" pitchFamily="34" charset="0"/>
                      </a:endParaRPr>
                    </a:p>
                  </a:txBody>
                  <a:tcPr marL="5068" marR="5068" marT="5068" marB="0" anchor="b">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solidFill>
                      <a:schemeClr val="accent1">
                        <a:lumMod val="50000"/>
                      </a:schemeClr>
                    </a:solidFill>
                  </a:tcPr>
                </a:tc>
                <a:tc>
                  <a:txBody>
                    <a:bodyPr/>
                    <a:lstStyle/>
                    <a:p>
                      <a:pPr algn="ctr" fontAlgn="b"/>
                      <a:r>
                        <a:rPr lang="en-US" sz="1100" u="none" strike="noStrike" dirty="0">
                          <a:solidFill>
                            <a:schemeClr val="accent1">
                              <a:lumMod val="20000"/>
                              <a:lumOff val="80000"/>
                            </a:schemeClr>
                          </a:solidFill>
                          <a:effectLst/>
                        </a:rPr>
                        <a:t>No.</a:t>
                      </a:r>
                      <a:endParaRPr lang="en-US" sz="1100" b="0" i="0" u="none" strike="noStrike" dirty="0">
                        <a:solidFill>
                          <a:schemeClr val="accent1">
                            <a:lumMod val="20000"/>
                            <a:lumOff val="80000"/>
                          </a:schemeClr>
                        </a:solidFill>
                        <a:effectLst/>
                        <a:latin typeface="Calibri" panose="020F0502020204030204" pitchFamily="34" charset="0"/>
                      </a:endParaRPr>
                    </a:p>
                  </a:txBody>
                  <a:tcPr marL="5068" marR="5068" marT="5068" marB="0" anchor="b">
                    <a:lnT w="57150" cap="flat" cmpd="sng" algn="ctr">
                      <a:solidFill>
                        <a:schemeClr val="bg1"/>
                      </a:solidFill>
                      <a:prstDash val="solid"/>
                      <a:round/>
                      <a:headEnd type="none" w="med" len="med"/>
                      <a:tailEnd type="none" w="med" len="med"/>
                    </a:lnT>
                    <a:solidFill>
                      <a:schemeClr val="accent1">
                        <a:lumMod val="50000"/>
                      </a:schemeClr>
                    </a:solidFill>
                  </a:tcPr>
                </a:tc>
                <a:tc>
                  <a:txBody>
                    <a:bodyPr/>
                    <a:lstStyle/>
                    <a:p>
                      <a:pPr algn="ctr" fontAlgn="b"/>
                      <a:r>
                        <a:rPr lang="en-US" sz="1100" u="none" strike="noStrike" dirty="0">
                          <a:solidFill>
                            <a:schemeClr val="accent1">
                              <a:lumMod val="20000"/>
                              <a:lumOff val="80000"/>
                            </a:schemeClr>
                          </a:solidFill>
                          <a:effectLst/>
                        </a:rPr>
                        <a:t>PLAYERS</a:t>
                      </a:r>
                      <a:endParaRPr lang="en-US" sz="1100" b="0" i="0" u="none" strike="noStrike" dirty="0">
                        <a:solidFill>
                          <a:schemeClr val="accent1">
                            <a:lumMod val="20000"/>
                            <a:lumOff val="80000"/>
                          </a:schemeClr>
                        </a:solidFill>
                        <a:effectLst/>
                        <a:latin typeface="Calibri" panose="020F0502020204030204" pitchFamily="34" charset="0"/>
                      </a:endParaRPr>
                    </a:p>
                  </a:txBody>
                  <a:tcPr marL="5068" marR="5068" marT="5068" marB="0" anchor="b">
                    <a:lnT w="57150" cap="flat" cmpd="sng" algn="ctr">
                      <a:solidFill>
                        <a:schemeClr val="bg1"/>
                      </a:solidFill>
                      <a:prstDash val="solid"/>
                      <a:round/>
                      <a:headEnd type="none" w="med" len="med"/>
                      <a:tailEnd type="none" w="med" len="med"/>
                    </a:lnT>
                    <a:solidFill>
                      <a:schemeClr val="accent1">
                        <a:lumMod val="50000"/>
                      </a:schemeClr>
                    </a:solidFill>
                  </a:tcPr>
                </a:tc>
                <a:tc>
                  <a:txBody>
                    <a:bodyPr/>
                    <a:lstStyle/>
                    <a:p>
                      <a:pPr algn="ctr" fontAlgn="b"/>
                      <a:r>
                        <a:rPr lang="en-US" sz="1100" u="none" strike="noStrike" dirty="0">
                          <a:solidFill>
                            <a:schemeClr val="accent1">
                              <a:lumMod val="20000"/>
                              <a:lumOff val="80000"/>
                            </a:schemeClr>
                          </a:solidFill>
                          <a:effectLst/>
                        </a:rPr>
                        <a:t>Pos.</a:t>
                      </a:r>
                      <a:endParaRPr lang="en-US" sz="1100" b="0" i="0" u="none" strike="noStrike" dirty="0">
                        <a:solidFill>
                          <a:schemeClr val="accent1">
                            <a:lumMod val="20000"/>
                            <a:lumOff val="80000"/>
                          </a:schemeClr>
                        </a:solidFill>
                        <a:effectLst/>
                        <a:latin typeface="Calibri" panose="020F0502020204030204" pitchFamily="34" charset="0"/>
                      </a:endParaRPr>
                    </a:p>
                  </a:txBody>
                  <a:tcPr marL="5068" marR="5068" marT="5068" marB="0" anchor="b">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chemeClr val="accent1">
                        <a:lumMod val="50000"/>
                      </a:schemeClr>
                    </a:solidFill>
                  </a:tcPr>
                </a:tc>
                <a:extLst>
                  <a:ext uri="{0D108BD9-81ED-4DB2-BD59-A6C34878D82A}">
                    <a16:rowId xmlns:a16="http://schemas.microsoft.com/office/drawing/2014/main" val="3806594917"/>
                  </a:ext>
                </a:extLst>
              </a:tr>
              <a:tr h="243840">
                <a:tc>
                  <a:txBody>
                    <a:bodyPr/>
                    <a:lstStyle/>
                    <a:p>
                      <a:pPr algn="ctr" fontAlgn="b"/>
                      <a:r>
                        <a:rPr lang="en-US" sz="1100" u="none" strike="noStrike" dirty="0">
                          <a:effectLst/>
                        </a:rPr>
                        <a:t>1</a:t>
                      </a:r>
                      <a:endParaRPr lang="en-US" sz="1100" b="0" i="0" u="none" strike="noStrike" dirty="0">
                        <a:solidFill>
                          <a:srgbClr val="000000"/>
                        </a:solidFill>
                        <a:effectLst/>
                        <a:latin typeface="Calibri" panose="020F0502020204030204" pitchFamily="34" charset="0"/>
                      </a:endParaRPr>
                    </a:p>
                  </a:txBody>
                  <a:tcPr marL="5068" marR="5068" marT="5068" marB="0" anchor="b">
                    <a:lnL w="57150" cap="flat" cmpd="sng" algn="ctr">
                      <a:solidFill>
                        <a:schemeClr val="bg1"/>
                      </a:solidFill>
                      <a:prstDash val="solid"/>
                      <a:round/>
                      <a:headEnd type="none" w="med" len="med"/>
                      <a:tailEnd type="none" w="med" len="med"/>
                    </a:lnL>
                    <a:solidFill>
                      <a:schemeClr val="accent1">
                        <a:lumMod val="20000"/>
                        <a:lumOff val="80000"/>
                      </a:schemeClr>
                    </a:solidFill>
                  </a:tcPr>
                </a:tc>
                <a:tc>
                  <a:txBody>
                    <a:bodyPr/>
                    <a:lstStyle/>
                    <a:p>
                      <a:pPr algn="ctr" fontAlgn="b"/>
                      <a:r>
                        <a:rPr lang="en-US" sz="1100" u="none" strike="noStrike" dirty="0">
                          <a:effectLst/>
                        </a:rPr>
                        <a:t>22</a:t>
                      </a:r>
                      <a:endParaRPr lang="en-US" sz="1100" b="0" i="0" u="none" strike="noStrike" dirty="0">
                        <a:solidFill>
                          <a:srgbClr val="000000"/>
                        </a:solidFill>
                        <a:effectLst/>
                        <a:latin typeface="Calibri" panose="020F0502020204030204" pitchFamily="34" charset="0"/>
                      </a:endParaRPr>
                    </a:p>
                  </a:txBody>
                  <a:tcPr marL="5068" marR="5068" marT="5068" marB="0" anchor="b">
                    <a:solidFill>
                      <a:schemeClr val="accent1">
                        <a:lumMod val="20000"/>
                        <a:lumOff val="80000"/>
                      </a:schemeClr>
                    </a:solidFill>
                  </a:tcPr>
                </a:tc>
                <a:tc>
                  <a:txBody>
                    <a:bodyPr/>
                    <a:lstStyle/>
                    <a:p>
                      <a:pPr algn="ctr" fontAlgn="b"/>
                      <a:r>
                        <a:rPr lang="en-US" sz="1100" u="none" strike="noStrike" dirty="0">
                          <a:effectLst/>
                        </a:rPr>
                        <a:t>AVA</a:t>
                      </a:r>
                      <a:endParaRPr lang="en-US" sz="1100" b="0" i="0" u="none" strike="noStrike" dirty="0">
                        <a:solidFill>
                          <a:srgbClr val="000000"/>
                        </a:solidFill>
                        <a:effectLst/>
                        <a:latin typeface="Calibri" panose="020F0502020204030204" pitchFamily="34" charset="0"/>
                      </a:endParaRPr>
                    </a:p>
                  </a:txBody>
                  <a:tcPr marL="5068" marR="5068" marT="5068" marB="0" anchor="b">
                    <a:solidFill>
                      <a:schemeClr val="accent1">
                        <a:lumMod val="20000"/>
                        <a:lumOff val="80000"/>
                      </a:schemeClr>
                    </a:solidFill>
                  </a:tcPr>
                </a:tc>
                <a:tc>
                  <a:txBody>
                    <a:bodyPr/>
                    <a:lstStyle/>
                    <a:p>
                      <a:pPr algn="l" fontAlgn="b"/>
                      <a:r>
                        <a:rPr lang="en-US" sz="1100" b="0" i="0" u="none" strike="noStrike" dirty="0">
                          <a:solidFill>
                            <a:srgbClr val="000000"/>
                          </a:solidFill>
                          <a:effectLst/>
                          <a:latin typeface="Calibri" panose="020F0502020204030204" pitchFamily="34" charset="0"/>
                        </a:rPr>
                        <a:t>SS</a:t>
                      </a:r>
                    </a:p>
                  </a:txBody>
                  <a:tcPr marL="5068" marR="5068" marT="5068" marB="0" anchor="b">
                    <a:lnR w="57150" cap="flat" cmpd="sng" algn="ctr">
                      <a:solidFill>
                        <a:schemeClr val="bg1"/>
                      </a:solidFill>
                      <a:prstDash val="solid"/>
                      <a:round/>
                      <a:headEnd type="none" w="med" len="med"/>
                      <a:tailEnd type="none" w="med" len="med"/>
                    </a:lnR>
                    <a:solidFill>
                      <a:schemeClr val="accent1">
                        <a:lumMod val="20000"/>
                        <a:lumOff val="80000"/>
                      </a:schemeClr>
                    </a:solidFill>
                  </a:tcPr>
                </a:tc>
                <a:extLst>
                  <a:ext uri="{0D108BD9-81ED-4DB2-BD59-A6C34878D82A}">
                    <a16:rowId xmlns:a16="http://schemas.microsoft.com/office/drawing/2014/main" val="1390116074"/>
                  </a:ext>
                </a:extLst>
              </a:tr>
              <a:tr h="243840">
                <a:tc>
                  <a:txBody>
                    <a:bodyPr/>
                    <a:lstStyle/>
                    <a:p>
                      <a:pPr algn="ctr" fontAlgn="b"/>
                      <a:r>
                        <a:rPr lang="en-US" sz="1100" u="none" strike="noStrike" dirty="0">
                          <a:effectLst/>
                        </a:rPr>
                        <a:t>sub</a:t>
                      </a:r>
                      <a:endParaRPr lang="en-US" sz="1100" b="0" i="0" u="none" strike="noStrike" dirty="0">
                        <a:solidFill>
                          <a:srgbClr val="000000"/>
                        </a:solidFill>
                        <a:effectLst/>
                        <a:latin typeface="Calibri" panose="020F0502020204030204" pitchFamily="34" charset="0"/>
                      </a:endParaRPr>
                    </a:p>
                  </a:txBody>
                  <a:tcPr marL="5068" marR="5068" marT="5068" marB="0" anchor="b">
                    <a:lnL w="57150" cap="flat" cmpd="sng" algn="ctr">
                      <a:solidFill>
                        <a:schemeClr val="bg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5068" marR="5068" marT="5068" marB="0" anchor="b">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5068" marR="5068" marT="5068" marB="0" anchor="b">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5068" marR="5068" marT="5068" marB="0" anchor="b">
                    <a:lnR w="57150" cap="flat" cmpd="sng" algn="ctr">
                      <a:solidFill>
                        <a:schemeClr val="bg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504481445"/>
                  </a:ext>
                </a:extLst>
              </a:tr>
              <a:tr h="243840">
                <a:tc>
                  <a:txBody>
                    <a:bodyPr/>
                    <a:lstStyle/>
                    <a:p>
                      <a:pPr algn="ctr" fontAlgn="b"/>
                      <a:r>
                        <a:rPr lang="en-US" sz="1100" u="none" strike="noStrike" dirty="0">
                          <a:effectLst/>
                        </a:rPr>
                        <a:t>2</a:t>
                      </a:r>
                      <a:endParaRPr lang="en-US" sz="1100" b="0" i="0" u="none" strike="noStrike" dirty="0">
                        <a:solidFill>
                          <a:srgbClr val="000000"/>
                        </a:solidFill>
                        <a:effectLst/>
                        <a:latin typeface="Calibri" panose="020F0502020204030204" pitchFamily="34" charset="0"/>
                      </a:endParaRPr>
                    </a:p>
                  </a:txBody>
                  <a:tcPr marL="5068" marR="5068" marT="5068" marB="0" anchor="b">
                    <a:lnL w="571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US" sz="1100" u="none" strike="noStrike" dirty="0">
                          <a:effectLst/>
                        </a:rPr>
                        <a:t>24</a:t>
                      </a:r>
                      <a:endParaRPr lang="en-US" sz="1100" b="0" i="0" u="none" strike="noStrike" dirty="0">
                        <a:solidFill>
                          <a:srgbClr val="000000"/>
                        </a:solidFill>
                        <a:effectLst/>
                        <a:latin typeface="Calibri" panose="020F0502020204030204" pitchFamily="34" charset="0"/>
                      </a:endParaRPr>
                    </a:p>
                  </a:txBody>
                  <a:tcPr marL="5068" marR="5068" marT="5068" marB="0" anchor="b">
                    <a:lnL w="12700" cap="flat" cmpd="sng" algn="ctr">
                      <a:solidFill>
                        <a:schemeClr val="bg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ctr" fontAlgn="b"/>
                      <a:r>
                        <a:rPr lang="en-US" sz="1100" u="none" strike="noStrike" dirty="0">
                          <a:effectLst/>
                        </a:rPr>
                        <a:t>BELLA</a:t>
                      </a:r>
                      <a:endParaRPr lang="en-US" sz="1100" b="0" i="0" u="none" strike="noStrike" dirty="0">
                        <a:solidFill>
                          <a:srgbClr val="000000"/>
                        </a:solidFill>
                        <a:effectLst/>
                        <a:latin typeface="Calibri" panose="020F0502020204030204" pitchFamily="34" charset="0"/>
                      </a:endParaRPr>
                    </a:p>
                  </a:txBody>
                  <a:tcPr marL="5068" marR="5068" marT="5068" marB="0" anchor="b">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l" fontAlgn="b"/>
                      <a:r>
                        <a:rPr lang="en-US" sz="1100" u="none" strike="noStrike" dirty="0">
                          <a:effectLst/>
                        </a:rPr>
                        <a:t> 2B</a:t>
                      </a:r>
                      <a:endParaRPr lang="en-US" sz="1100" b="0" i="0" u="none" strike="noStrike" dirty="0">
                        <a:solidFill>
                          <a:srgbClr val="000000"/>
                        </a:solidFill>
                        <a:effectLst/>
                        <a:latin typeface="Calibri" panose="020F0502020204030204" pitchFamily="34" charset="0"/>
                      </a:endParaRPr>
                    </a:p>
                  </a:txBody>
                  <a:tcPr marL="5068" marR="5068" marT="5068" marB="0" anchor="b">
                    <a:lnR w="5715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2">
                        <a:lumMod val="20000"/>
                        <a:lumOff val="80000"/>
                      </a:schemeClr>
                    </a:solidFill>
                  </a:tcPr>
                </a:tc>
                <a:extLst>
                  <a:ext uri="{0D108BD9-81ED-4DB2-BD59-A6C34878D82A}">
                    <a16:rowId xmlns:a16="http://schemas.microsoft.com/office/drawing/2014/main" val="1942089660"/>
                  </a:ext>
                </a:extLst>
              </a:tr>
              <a:tr h="243840">
                <a:tc>
                  <a:txBody>
                    <a:bodyPr/>
                    <a:lstStyle/>
                    <a:p>
                      <a:pPr algn="ctr" fontAlgn="b"/>
                      <a:r>
                        <a:rPr lang="en-US" sz="1100" u="none" strike="noStrike" dirty="0">
                          <a:effectLst/>
                        </a:rPr>
                        <a:t>sub</a:t>
                      </a:r>
                      <a:endParaRPr lang="en-US" sz="1100" b="0" i="0" u="none" strike="noStrike" dirty="0">
                        <a:solidFill>
                          <a:srgbClr val="000000"/>
                        </a:solidFill>
                        <a:effectLst/>
                        <a:latin typeface="Calibri" panose="020F0502020204030204" pitchFamily="34" charset="0"/>
                      </a:endParaRPr>
                    </a:p>
                  </a:txBody>
                  <a:tcPr marL="5068" marR="5068" marT="5068" marB="0" anchor="b">
                    <a:lnL w="5715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5068" marR="5068" marT="5068" marB="0" anchor="b">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5068" marR="5068" marT="5068" marB="0" anchor="b">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5068" marR="5068" marT="5068" marB="0" anchor="b">
                    <a:lnR w="57150" cap="flat" cmpd="sng" algn="ctr">
                      <a:solidFill>
                        <a:schemeClr val="bg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806739476"/>
                  </a:ext>
                </a:extLst>
              </a:tr>
              <a:tr h="243840">
                <a:tc>
                  <a:txBody>
                    <a:bodyPr/>
                    <a:lstStyle/>
                    <a:p>
                      <a:pPr algn="ctr" fontAlgn="b"/>
                      <a:r>
                        <a:rPr lang="en-US" sz="1100" u="none" strike="noStrike" dirty="0">
                          <a:effectLst/>
                        </a:rPr>
                        <a:t>3</a:t>
                      </a:r>
                      <a:endParaRPr lang="en-US" sz="1100" b="0" i="0" u="none" strike="noStrike" dirty="0">
                        <a:solidFill>
                          <a:srgbClr val="000000"/>
                        </a:solidFill>
                        <a:effectLst/>
                        <a:latin typeface="Calibri" panose="020F0502020204030204" pitchFamily="34" charset="0"/>
                      </a:endParaRPr>
                    </a:p>
                  </a:txBody>
                  <a:tcPr marL="5068" marR="5068" marT="5068" marB="0" anchor="b">
                    <a:lnL w="57150" cap="flat" cmpd="sng" algn="ctr">
                      <a:solidFill>
                        <a:schemeClr val="bg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pPr algn="ctr" fontAlgn="b"/>
                      <a:r>
                        <a:rPr lang="en-US" sz="1100" u="none" strike="noStrike" dirty="0">
                          <a:effectLst/>
                        </a:rPr>
                        <a:t>26</a:t>
                      </a:r>
                      <a:endParaRPr lang="en-US" sz="1100" b="0" i="0" u="none" strike="noStrike" dirty="0">
                        <a:solidFill>
                          <a:srgbClr val="000000"/>
                        </a:solidFill>
                        <a:effectLst/>
                        <a:latin typeface="Calibri" panose="020F0502020204030204" pitchFamily="34" charset="0"/>
                      </a:endParaRPr>
                    </a:p>
                  </a:txBody>
                  <a:tcPr marL="5068" marR="5068" marT="5068" marB="0" anchor="b">
                    <a:lnT w="12700"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pPr algn="ctr" fontAlgn="b"/>
                      <a:r>
                        <a:rPr lang="en-US" sz="1100" u="none" strike="noStrike" dirty="0">
                          <a:effectLst/>
                        </a:rPr>
                        <a:t>CLAIR</a:t>
                      </a:r>
                      <a:endParaRPr lang="en-US" sz="1100" b="0" i="0" u="none" strike="noStrike" dirty="0">
                        <a:solidFill>
                          <a:srgbClr val="000000"/>
                        </a:solidFill>
                        <a:effectLst/>
                        <a:latin typeface="Calibri" panose="020F0502020204030204" pitchFamily="34" charset="0"/>
                      </a:endParaRPr>
                    </a:p>
                  </a:txBody>
                  <a:tcPr marL="5068" marR="5068" marT="5068" marB="0" anchor="b">
                    <a:lnT w="12700"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pPr algn="l" fontAlgn="b"/>
                      <a:r>
                        <a:rPr lang="en-US" sz="1100" u="none" strike="noStrike" dirty="0">
                          <a:effectLst/>
                        </a:rPr>
                        <a:t> 3B</a:t>
                      </a:r>
                      <a:endParaRPr lang="en-US" sz="1100" b="0" i="0" u="none" strike="noStrike" dirty="0">
                        <a:solidFill>
                          <a:srgbClr val="000000"/>
                        </a:solidFill>
                        <a:effectLst/>
                        <a:latin typeface="Calibri" panose="020F0502020204030204" pitchFamily="34" charset="0"/>
                      </a:endParaRPr>
                    </a:p>
                  </a:txBody>
                  <a:tcPr marL="5068" marR="5068" marT="5068" marB="0" anchor="b">
                    <a:lnR w="5715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1">
                        <a:lumMod val="20000"/>
                        <a:lumOff val="80000"/>
                      </a:schemeClr>
                    </a:solidFill>
                  </a:tcPr>
                </a:tc>
                <a:extLst>
                  <a:ext uri="{0D108BD9-81ED-4DB2-BD59-A6C34878D82A}">
                    <a16:rowId xmlns:a16="http://schemas.microsoft.com/office/drawing/2014/main" val="663482137"/>
                  </a:ext>
                </a:extLst>
              </a:tr>
              <a:tr h="243840">
                <a:tc>
                  <a:txBody>
                    <a:bodyPr/>
                    <a:lstStyle/>
                    <a:p>
                      <a:pPr algn="ctr" fontAlgn="b"/>
                      <a:r>
                        <a:rPr lang="en-US" sz="1100" u="none" strike="noStrike" dirty="0">
                          <a:effectLst/>
                        </a:rPr>
                        <a:t>sub</a:t>
                      </a:r>
                      <a:endParaRPr lang="en-US" sz="1100" b="0" i="0" u="none" strike="noStrike" dirty="0">
                        <a:solidFill>
                          <a:srgbClr val="000000"/>
                        </a:solidFill>
                        <a:effectLst/>
                        <a:latin typeface="Calibri" panose="020F0502020204030204" pitchFamily="34" charset="0"/>
                      </a:endParaRPr>
                    </a:p>
                  </a:txBody>
                  <a:tcPr marL="5068" marR="5068" marT="5068" marB="0" anchor="b">
                    <a:lnL w="57150" cap="flat" cmpd="sng" algn="ctr">
                      <a:solidFill>
                        <a:schemeClr val="bg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5068" marR="5068" marT="5068" marB="0" anchor="b">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5068" marR="5068" marT="5068" marB="0" anchor="b">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5068" marR="5068" marT="5068" marB="0" anchor="b">
                    <a:lnR w="57150" cap="flat" cmpd="sng" algn="ctr">
                      <a:solidFill>
                        <a:schemeClr val="bg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476884060"/>
                  </a:ext>
                </a:extLst>
              </a:tr>
              <a:tr h="243840">
                <a:tc>
                  <a:txBody>
                    <a:bodyPr/>
                    <a:lstStyle/>
                    <a:p>
                      <a:pPr algn="ctr" fontAlgn="b"/>
                      <a:r>
                        <a:rPr lang="en-US" sz="1100" u="none" strike="noStrike" dirty="0">
                          <a:effectLst/>
                        </a:rPr>
                        <a:t>4</a:t>
                      </a:r>
                      <a:endParaRPr lang="en-US" sz="1100" b="0" i="0" u="none" strike="noStrike" dirty="0">
                        <a:solidFill>
                          <a:srgbClr val="000000"/>
                        </a:solidFill>
                        <a:effectLst/>
                        <a:latin typeface="Calibri" panose="020F0502020204030204" pitchFamily="34" charset="0"/>
                      </a:endParaRPr>
                    </a:p>
                  </a:txBody>
                  <a:tcPr marL="5068" marR="5068" marT="5068" marB="0" anchor="b">
                    <a:lnL w="57150" cap="flat" cmpd="sng" algn="ctr">
                      <a:solidFill>
                        <a:schemeClr val="bg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ctr" fontAlgn="b"/>
                      <a:r>
                        <a:rPr lang="en-US" sz="1100" u="none" strike="noStrike" dirty="0">
                          <a:effectLst/>
                        </a:rPr>
                        <a:t>28</a:t>
                      </a:r>
                      <a:endParaRPr lang="en-US" sz="1100" b="0" i="0" u="none" strike="noStrike" dirty="0">
                        <a:solidFill>
                          <a:srgbClr val="000000"/>
                        </a:solidFill>
                        <a:effectLst/>
                        <a:latin typeface="Calibri" panose="020F0502020204030204" pitchFamily="34" charset="0"/>
                      </a:endParaRPr>
                    </a:p>
                  </a:txBody>
                  <a:tcPr marL="5068" marR="5068" marT="5068" marB="0" anchor="b">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ctr" fontAlgn="b"/>
                      <a:r>
                        <a:rPr lang="en-US" sz="1100" u="none" strike="noStrike" dirty="0">
                          <a:effectLst/>
                        </a:rPr>
                        <a:t>DAISEY</a:t>
                      </a:r>
                      <a:endParaRPr lang="en-US" sz="1100" b="0" i="0" u="none" strike="noStrike" dirty="0">
                        <a:solidFill>
                          <a:srgbClr val="000000"/>
                        </a:solidFill>
                        <a:effectLst/>
                        <a:latin typeface="Calibri" panose="020F0502020204030204" pitchFamily="34" charset="0"/>
                      </a:endParaRPr>
                    </a:p>
                  </a:txBody>
                  <a:tcPr marL="5068" marR="5068" marT="5068" marB="0" anchor="b">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l" fontAlgn="b"/>
                      <a:r>
                        <a:rPr lang="en-US" sz="1100" u="none" strike="noStrike" dirty="0">
                          <a:effectLst/>
                        </a:rPr>
                        <a:t> CF</a:t>
                      </a:r>
                      <a:endParaRPr lang="en-US" sz="1100" b="0" i="0" u="none" strike="noStrike" dirty="0">
                        <a:solidFill>
                          <a:srgbClr val="000000"/>
                        </a:solidFill>
                        <a:effectLst/>
                        <a:latin typeface="Calibri" panose="020F0502020204030204" pitchFamily="34" charset="0"/>
                      </a:endParaRPr>
                    </a:p>
                  </a:txBody>
                  <a:tcPr marL="5068" marR="5068" marT="5068" marB="0" anchor="b">
                    <a:lnR w="5715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2">
                        <a:lumMod val="20000"/>
                        <a:lumOff val="80000"/>
                      </a:schemeClr>
                    </a:solidFill>
                  </a:tcPr>
                </a:tc>
                <a:extLst>
                  <a:ext uri="{0D108BD9-81ED-4DB2-BD59-A6C34878D82A}">
                    <a16:rowId xmlns:a16="http://schemas.microsoft.com/office/drawing/2014/main" val="3324419168"/>
                  </a:ext>
                </a:extLst>
              </a:tr>
              <a:tr h="243840">
                <a:tc>
                  <a:txBody>
                    <a:bodyPr/>
                    <a:lstStyle/>
                    <a:p>
                      <a:pPr algn="ctr" fontAlgn="b"/>
                      <a:r>
                        <a:rPr lang="en-US" sz="1100" u="none" strike="noStrike" dirty="0">
                          <a:effectLst/>
                        </a:rPr>
                        <a:t>sub</a:t>
                      </a:r>
                      <a:endParaRPr lang="en-US" sz="1100" b="0" i="0" u="none" strike="noStrike" dirty="0">
                        <a:solidFill>
                          <a:srgbClr val="000000"/>
                        </a:solidFill>
                        <a:effectLst/>
                        <a:latin typeface="Calibri" panose="020F0502020204030204" pitchFamily="34" charset="0"/>
                      </a:endParaRPr>
                    </a:p>
                  </a:txBody>
                  <a:tcPr marL="5068" marR="5068" marT="5068" marB="0" anchor="b">
                    <a:lnL w="57150" cap="flat" cmpd="sng" algn="ctr">
                      <a:solidFill>
                        <a:schemeClr val="bg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5068" marR="5068" marT="5068" marB="0" anchor="b">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5068" marR="5068" marT="5068" marB="0" anchor="b">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5068" marR="5068" marT="5068" marB="0" anchor="b">
                    <a:lnR w="57150" cap="flat" cmpd="sng" algn="ctr">
                      <a:solidFill>
                        <a:schemeClr val="bg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094402773"/>
                  </a:ext>
                </a:extLst>
              </a:tr>
              <a:tr h="243840">
                <a:tc>
                  <a:txBody>
                    <a:bodyPr/>
                    <a:lstStyle/>
                    <a:p>
                      <a:pPr algn="ctr" fontAlgn="b"/>
                      <a:r>
                        <a:rPr lang="en-US" sz="1100" u="none" strike="noStrike" dirty="0">
                          <a:effectLst/>
                        </a:rPr>
                        <a:t>5</a:t>
                      </a:r>
                      <a:endParaRPr lang="en-US" sz="1100" b="0" i="0" u="none" strike="noStrike" dirty="0">
                        <a:solidFill>
                          <a:srgbClr val="000000"/>
                        </a:solidFill>
                        <a:effectLst/>
                        <a:latin typeface="Calibri" panose="020F0502020204030204" pitchFamily="34" charset="0"/>
                      </a:endParaRPr>
                    </a:p>
                  </a:txBody>
                  <a:tcPr marL="5068" marR="5068" marT="5068" marB="0" anchor="b">
                    <a:lnL w="57150" cap="flat" cmpd="sng" algn="ctr">
                      <a:solidFill>
                        <a:schemeClr val="bg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pPr algn="ctr" fontAlgn="b"/>
                      <a:r>
                        <a:rPr lang="en-US" sz="1100" u="none" strike="noStrike" dirty="0">
                          <a:effectLst/>
                        </a:rPr>
                        <a:t>30</a:t>
                      </a:r>
                      <a:endParaRPr lang="en-US" sz="1100" b="0" i="0" u="none" strike="noStrike" dirty="0">
                        <a:solidFill>
                          <a:srgbClr val="000000"/>
                        </a:solidFill>
                        <a:effectLst/>
                        <a:latin typeface="Calibri" panose="020F0502020204030204" pitchFamily="34" charset="0"/>
                      </a:endParaRPr>
                    </a:p>
                  </a:txBody>
                  <a:tcPr marL="5068" marR="5068" marT="5068" marB="0" anchor="b">
                    <a:lnT w="12700"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pPr algn="ctr" fontAlgn="b"/>
                      <a:r>
                        <a:rPr lang="en-US" sz="1100" u="none" strike="noStrike" dirty="0">
                          <a:effectLst/>
                        </a:rPr>
                        <a:t>EMMA</a:t>
                      </a:r>
                      <a:endParaRPr lang="en-US" sz="1100" b="0" i="0" u="none" strike="noStrike" dirty="0">
                        <a:solidFill>
                          <a:srgbClr val="000000"/>
                        </a:solidFill>
                        <a:effectLst/>
                        <a:latin typeface="Calibri" panose="020F0502020204030204" pitchFamily="34" charset="0"/>
                      </a:endParaRPr>
                    </a:p>
                  </a:txBody>
                  <a:tcPr marL="5068" marR="5068" marT="5068" marB="0" anchor="b">
                    <a:lnT w="12700"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pPr algn="l" fontAlgn="b"/>
                      <a:r>
                        <a:rPr lang="en-US" sz="1100" u="none" strike="noStrike" dirty="0">
                          <a:effectLst/>
                        </a:rPr>
                        <a:t> EP</a:t>
                      </a:r>
                      <a:endParaRPr lang="en-US" sz="1100" b="0" i="0" u="none" strike="noStrike" dirty="0">
                        <a:solidFill>
                          <a:srgbClr val="000000"/>
                        </a:solidFill>
                        <a:effectLst/>
                        <a:latin typeface="Calibri" panose="020F0502020204030204" pitchFamily="34" charset="0"/>
                      </a:endParaRPr>
                    </a:p>
                  </a:txBody>
                  <a:tcPr marL="5068" marR="5068" marT="5068" marB="0" anchor="b">
                    <a:lnR w="5715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1">
                        <a:lumMod val="20000"/>
                        <a:lumOff val="80000"/>
                      </a:schemeClr>
                    </a:solidFill>
                  </a:tcPr>
                </a:tc>
                <a:extLst>
                  <a:ext uri="{0D108BD9-81ED-4DB2-BD59-A6C34878D82A}">
                    <a16:rowId xmlns:a16="http://schemas.microsoft.com/office/drawing/2014/main" val="22316557"/>
                  </a:ext>
                </a:extLst>
              </a:tr>
              <a:tr h="243840">
                <a:tc>
                  <a:txBody>
                    <a:bodyPr/>
                    <a:lstStyle/>
                    <a:p>
                      <a:pPr algn="ctr" fontAlgn="b"/>
                      <a:r>
                        <a:rPr lang="en-US" sz="1100" u="none" strike="noStrike" dirty="0">
                          <a:effectLst/>
                        </a:rPr>
                        <a:t>sub</a:t>
                      </a:r>
                      <a:endParaRPr lang="en-US" sz="1100" b="0" i="0" u="none" strike="noStrike" dirty="0">
                        <a:solidFill>
                          <a:srgbClr val="000000"/>
                        </a:solidFill>
                        <a:effectLst/>
                        <a:latin typeface="Calibri" panose="020F0502020204030204" pitchFamily="34" charset="0"/>
                      </a:endParaRPr>
                    </a:p>
                  </a:txBody>
                  <a:tcPr marL="5068" marR="5068" marT="5068" marB="0" anchor="b">
                    <a:lnL w="57150" cap="flat" cmpd="sng" algn="ctr">
                      <a:solidFill>
                        <a:schemeClr val="bg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5068" marR="5068" marT="5068" marB="0" anchor="b">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5068" marR="5068" marT="5068" marB="0" anchor="b">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5068" marR="5068" marT="5068" marB="0" anchor="b">
                    <a:lnR w="57150" cap="flat" cmpd="sng" algn="ctr">
                      <a:solidFill>
                        <a:schemeClr val="bg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192297014"/>
                  </a:ext>
                </a:extLst>
              </a:tr>
              <a:tr h="243840">
                <a:tc>
                  <a:txBody>
                    <a:bodyPr/>
                    <a:lstStyle/>
                    <a:p>
                      <a:pPr algn="ctr" fontAlgn="b"/>
                      <a:r>
                        <a:rPr lang="en-US" sz="1100" u="none" strike="noStrike" dirty="0">
                          <a:effectLst/>
                        </a:rPr>
                        <a:t>6</a:t>
                      </a:r>
                      <a:endParaRPr lang="en-US" sz="1100" b="0" i="0" u="none" strike="noStrike" dirty="0">
                        <a:solidFill>
                          <a:srgbClr val="000000"/>
                        </a:solidFill>
                        <a:effectLst/>
                        <a:latin typeface="Calibri" panose="020F0502020204030204" pitchFamily="34" charset="0"/>
                      </a:endParaRPr>
                    </a:p>
                  </a:txBody>
                  <a:tcPr marL="5068" marR="5068" marT="5068" marB="0" anchor="b">
                    <a:lnL w="57150" cap="flat" cmpd="sng" algn="ctr">
                      <a:solidFill>
                        <a:schemeClr val="bg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ctr" fontAlgn="b"/>
                      <a:r>
                        <a:rPr lang="en-US" sz="1100" u="none" strike="noStrike" dirty="0">
                          <a:effectLst/>
                        </a:rPr>
                        <a:t>32</a:t>
                      </a:r>
                      <a:endParaRPr lang="en-US" sz="1100" b="0" i="0" u="none" strike="noStrike" dirty="0">
                        <a:solidFill>
                          <a:srgbClr val="000000"/>
                        </a:solidFill>
                        <a:effectLst/>
                        <a:latin typeface="Calibri" panose="020F0502020204030204" pitchFamily="34" charset="0"/>
                      </a:endParaRPr>
                    </a:p>
                  </a:txBody>
                  <a:tcPr marL="5068" marR="5068" marT="5068" marB="0" anchor="b">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ctr" fontAlgn="b"/>
                      <a:r>
                        <a:rPr lang="en-US" sz="1100" u="none" strike="noStrike" dirty="0">
                          <a:effectLst/>
                        </a:rPr>
                        <a:t>FIONA</a:t>
                      </a:r>
                      <a:endParaRPr lang="en-US" sz="1100" b="0" i="0" u="none" strike="noStrike" dirty="0">
                        <a:solidFill>
                          <a:srgbClr val="000000"/>
                        </a:solidFill>
                        <a:effectLst/>
                        <a:latin typeface="Calibri" panose="020F0502020204030204" pitchFamily="34" charset="0"/>
                      </a:endParaRPr>
                    </a:p>
                  </a:txBody>
                  <a:tcPr marL="5068" marR="5068" marT="5068" marB="0" anchor="b">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l" fontAlgn="b"/>
                      <a:r>
                        <a:rPr lang="en-US" sz="1100" u="none" strike="noStrike" dirty="0">
                          <a:effectLst/>
                        </a:rPr>
                        <a:t> C</a:t>
                      </a:r>
                      <a:endParaRPr lang="en-US" sz="1100" b="0" i="0" u="none" strike="noStrike" dirty="0">
                        <a:solidFill>
                          <a:srgbClr val="000000"/>
                        </a:solidFill>
                        <a:effectLst/>
                        <a:latin typeface="Calibri" panose="020F0502020204030204" pitchFamily="34" charset="0"/>
                      </a:endParaRPr>
                    </a:p>
                  </a:txBody>
                  <a:tcPr marL="5068" marR="5068" marT="5068" marB="0" anchor="b">
                    <a:lnR w="5715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2">
                        <a:lumMod val="20000"/>
                        <a:lumOff val="80000"/>
                      </a:schemeClr>
                    </a:solidFill>
                  </a:tcPr>
                </a:tc>
                <a:extLst>
                  <a:ext uri="{0D108BD9-81ED-4DB2-BD59-A6C34878D82A}">
                    <a16:rowId xmlns:a16="http://schemas.microsoft.com/office/drawing/2014/main" val="1396748160"/>
                  </a:ext>
                </a:extLst>
              </a:tr>
              <a:tr h="243840">
                <a:tc>
                  <a:txBody>
                    <a:bodyPr/>
                    <a:lstStyle/>
                    <a:p>
                      <a:pPr algn="ctr" fontAlgn="b"/>
                      <a:r>
                        <a:rPr lang="en-US" sz="1100" u="none" strike="noStrike" dirty="0">
                          <a:effectLst/>
                        </a:rPr>
                        <a:t>sub</a:t>
                      </a:r>
                      <a:endParaRPr lang="en-US" sz="1100" b="0" i="0" u="none" strike="noStrike" dirty="0">
                        <a:solidFill>
                          <a:srgbClr val="000000"/>
                        </a:solidFill>
                        <a:effectLst/>
                        <a:latin typeface="Calibri" panose="020F0502020204030204" pitchFamily="34" charset="0"/>
                      </a:endParaRPr>
                    </a:p>
                  </a:txBody>
                  <a:tcPr marL="5068" marR="5068" marT="5068" marB="0" anchor="b">
                    <a:lnL w="57150" cap="flat" cmpd="sng" algn="ctr">
                      <a:solidFill>
                        <a:schemeClr val="bg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5068" marR="5068" marT="5068" marB="0" anchor="b">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5068" marR="5068" marT="5068" marB="0" anchor="b">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5068" marR="5068" marT="5068" marB="0" anchor="b">
                    <a:lnR w="57150" cap="flat" cmpd="sng" algn="ctr">
                      <a:solidFill>
                        <a:schemeClr val="bg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422926224"/>
                  </a:ext>
                </a:extLst>
              </a:tr>
              <a:tr h="243840">
                <a:tc>
                  <a:txBody>
                    <a:bodyPr/>
                    <a:lstStyle/>
                    <a:p>
                      <a:pPr algn="ctr" fontAlgn="b"/>
                      <a:r>
                        <a:rPr lang="en-US" sz="1100" u="none" strike="noStrike" dirty="0">
                          <a:effectLst/>
                        </a:rPr>
                        <a:t>7</a:t>
                      </a:r>
                      <a:endParaRPr lang="en-US" sz="1100" b="0" i="0" u="none" strike="noStrike" dirty="0">
                        <a:solidFill>
                          <a:srgbClr val="000000"/>
                        </a:solidFill>
                        <a:effectLst/>
                        <a:latin typeface="Calibri" panose="020F0502020204030204" pitchFamily="34" charset="0"/>
                      </a:endParaRPr>
                    </a:p>
                  </a:txBody>
                  <a:tcPr marL="5068" marR="5068" marT="5068" marB="0" anchor="b">
                    <a:lnL w="57150" cap="flat" cmpd="sng" algn="ctr">
                      <a:solidFill>
                        <a:schemeClr val="bg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pPr algn="ctr" fontAlgn="b"/>
                      <a:r>
                        <a:rPr lang="en-US" sz="1100" u="none" strike="noStrike" dirty="0">
                          <a:effectLst/>
                        </a:rPr>
                        <a:t>34</a:t>
                      </a:r>
                      <a:endParaRPr lang="en-US" sz="1100" b="0" i="0" u="none" strike="noStrike" dirty="0">
                        <a:solidFill>
                          <a:srgbClr val="000000"/>
                        </a:solidFill>
                        <a:effectLst/>
                        <a:latin typeface="Calibri" panose="020F0502020204030204" pitchFamily="34" charset="0"/>
                      </a:endParaRPr>
                    </a:p>
                  </a:txBody>
                  <a:tcPr marL="5068" marR="5068" marT="5068" marB="0" anchor="b">
                    <a:lnT w="12700"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pPr algn="ctr" fontAlgn="b"/>
                      <a:r>
                        <a:rPr lang="en-US" sz="1100" u="none" strike="noStrike" dirty="0">
                          <a:effectLst/>
                        </a:rPr>
                        <a:t>GINA</a:t>
                      </a:r>
                      <a:endParaRPr lang="en-US" sz="1100" b="0" i="0" u="none" strike="noStrike" dirty="0">
                        <a:solidFill>
                          <a:srgbClr val="000000"/>
                        </a:solidFill>
                        <a:effectLst/>
                        <a:latin typeface="Calibri" panose="020F0502020204030204" pitchFamily="34" charset="0"/>
                      </a:endParaRPr>
                    </a:p>
                  </a:txBody>
                  <a:tcPr marL="5068" marR="5068" marT="5068" marB="0" anchor="b">
                    <a:lnT w="12700"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pPr algn="l" fontAlgn="b"/>
                      <a:r>
                        <a:rPr lang="en-US" sz="1100" u="none" strike="noStrike" dirty="0">
                          <a:effectLst/>
                        </a:rPr>
                        <a:t> DP</a:t>
                      </a:r>
                      <a:endParaRPr lang="en-US" sz="1100" b="0" i="0" u="none" strike="noStrike" dirty="0">
                        <a:solidFill>
                          <a:srgbClr val="000000"/>
                        </a:solidFill>
                        <a:effectLst/>
                        <a:latin typeface="Calibri" panose="020F0502020204030204" pitchFamily="34" charset="0"/>
                      </a:endParaRPr>
                    </a:p>
                  </a:txBody>
                  <a:tcPr marL="5068" marR="5068" marT="5068" marB="0" anchor="b">
                    <a:lnR w="5715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1">
                        <a:lumMod val="20000"/>
                        <a:lumOff val="80000"/>
                      </a:schemeClr>
                    </a:solidFill>
                  </a:tcPr>
                </a:tc>
                <a:extLst>
                  <a:ext uri="{0D108BD9-81ED-4DB2-BD59-A6C34878D82A}">
                    <a16:rowId xmlns:a16="http://schemas.microsoft.com/office/drawing/2014/main" val="2105246213"/>
                  </a:ext>
                </a:extLst>
              </a:tr>
              <a:tr h="243840">
                <a:tc>
                  <a:txBody>
                    <a:bodyPr/>
                    <a:lstStyle/>
                    <a:p>
                      <a:pPr algn="ctr" fontAlgn="b"/>
                      <a:r>
                        <a:rPr lang="en-US" sz="1100" u="none" strike="noStrike" dirty="0">
                          <a:effectLst/>
                        </a:rPr>
                        <a:t>sub</a:t>
                      </a:r>
                      <a:endParaRPr lang="en-US" sz="1100" b="0" i="0" u="none" strike="noStrike" dirty="0">
                        <a:solidFill>
                          <a:srgbClr val="000000"/>
                        </a:solidFill>
                        <a:effectLst/>
                        <a:latin typeface="Calibri" panose="020F0502020204030204" pitchFamily="34" charset="0"/>
                      </a:endParaRPr>
                    </a:p>
                  </a:txBody>
                  <a:tcPr marL="5068" marR="5068" marT="5068" marB="0" anchor="b">
                    <a:lnL w="57150" cap="flat" cmpd="sng" algn="ctr">
                      <a:solidFill>
                        <a:schemeClr val="bg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5068" marR="5068" marT="5068" marB="0" anchor="b">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5068" marR="5068" marT="5068" marB="0" anchor="b">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5068" marR="5068" marT="5068" marB="0" anchor="b">
                    <a:lnR w="57150" cap="flat" cmpd="sng" algn="ctr">
                      <a:solidFill>
                        <a:schemeClr val="bg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73922931"/>
                  </a:ext>
                </a:extLst>
              </a:tr>
              <a:tr h="243840">
                <a:tc>
                  <a:txBody>
                    <a:bodyPr/>
                    <a:lstStyle/>
                    <a:p>
                      <a:pPr algn="ctr" fontAlgn="b"/>
                      <a:r>
                        <a:rPr lang="en-US" sz="1100" u="none" strike="noStrike" dirty="0">
                          <a:effectLst/>
                        </a:rPr>
                        <a:t>8</a:t>
                      </a:r>
                      <a:endParaRPr lang="en-US" sz="1100" b="0" i="0" u="none" strike="noStrike" dirty="0">
                        <a:solidFill>
                          <a:srgbClr val="000000"/>
                        </a:solidFill>
                        <a:effectLst/>
                        <a:latin typeface="Calibri" panose="020F0502020204030204" pitchFamily="34" charset="0"/>
                      </a:endParaRPr>
                    </a:p>
                  </a:txBody>
                  <a:tcPr marL="5068" marR="5068" marT="5068" marB="0" anchor="b">
                    <a:lnL w="57150" cap="flat" cmpd="sng" algn="ctr">
                      <a:solidFill>
                        <a:schemeClr val="bg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ctr" fontAlgn="b"/>
                      <a:r>
                        <a:rPr lang="en-US" sz="1100" u="none" strike="noStrike" dirty="0">
                          <a:effectLst/>
                        </a:rPr>
                        <a:t>36</a:t>
                      </a:r>
                      <a:endParaRPr lang="en-US" sz="1100" b="0" i="0" u="none" strike="noStrike" dirty="0">
                        <a:solidFill>
                          <a:srgbClr val="000000"/>
                        </a:solidFill>
                        <a:effectLst/>
                        <a:latin typeface="Calibri" panose="020F0502020204030204" pitchFamily="34" charset="0"/>
                      </a:endParaRPr>
                    </a:p>
                  </a:txBody>
                  <a:tcPr marL="5068" marR="5068" marT="5068" marB="0" anchor="b">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ctr" fontAlgn="b"/>
                      <a:r>
                        <a:rPr lang="en-US" sz="1100" u="none" strike="noStrike" dirty="0">
                          <a:effectLst/>
                        </a:rPr>
                        <a:t>HANNAH</a:t>
                      </a:r>
                      <a:endParaRPr lang="en-US" sz="1100" b="0" i="0" u="none" strike="noStrike" dirty="0">
                        <a:solidFill>
                          <a:srgbClr val="000000"/>
                        </a:solidFill>
                        <a:effectLst/>
                        <a:latin typeface="Calibri" panose="020F0502020204030204" pitchFamily="34" charset="0"/>
                      </a:endParaRPr>
                    </a:p>
                  </a:txBody>
                  <a:tcPr marL="5068" marR="5068" marT="5068" marB="0" anchor="b">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l" fontAlgn="b"/>
                      <a:r>
                        <a:rPr lang="en-US" sz="1100" u="none" strike="noStrike" dirty="0">
                          <a:effectLst/>
                        </a:rPr>
                        <a:t> 1B</a:t>
                      </a:r>
                      <a:endParaRPr lang="en-US" sz="1100" b="0" i="0" u="none" strike="noStrike" dirty="0">
                        <a:solidFill>
                          <a:srgbClr val="000000"/>
                        </a:solidFill>
                        <a:effectLst/>
                        <a:latin typeface="Calibri" panose="020F0502020204030204" pitchFamily="34" charset="0"/>
                      </a:endParaRPr>
                    </a:p>
                  </a:txBody>
                  <a:tcPr marL="5068" marR="5068" marT="5068" marB="0" anchor="b">
                    <a:lnR w="5715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2">
                        <a:lumMod val="20000"/>
                        <a:lumOff val="80000"/>
                      </a:schemeClr>
                    </a:solidFill>
                  </a:tcPr>
                </a:tc>
                <a:extLst>
                  <a:ext uri="{0D108BD9-81ED-4DB2-BD59-A6C34878D82A}">
                    <a16:rowId xmlns:a16="http://schemas.microsoft.com/office/drawing/2014/main" val="559528907"/>
                  </a:ext>
                </a:extLst>
              </a:tr>
              <a:tr h="243840">
                <a:tc>
                  <a:txBody>
                    <a:bodyPr/>
                    <a:lstStyle/>
                    <a:p>
                      <a:pPr algn="ctr" fontAlgn="b"/>
                      <a:r>
                        <a:rPr lang="en-US" sz="1100" u="none" strike="noStrike" dirty="0">
                          <a:effectLst/>
                        </a:rPr>
                        <a:t>sub</a:t>
                      </a:r>
                      <a:endParaRPr lang="en-US" sz="1100" b="0" i="0" u="none" strike="noStrike" dirty="0">
                        <a:solidFill>
                          <a:srgbClr val="000000"/>
                        </a:solidFill>
                        <a:effectLst/>
                        <a:latin typeface="Calibri" panose="020F0502020204030204" pitchFamily="34" charset="0"/>
                      </a:endParaRPr>
                    </a:p>
                  </a:txBody>
                  <a:tcPr marL="5068" marR="5068" marT="5068" marB="0" anchor="b">
                    <a:lnL w="57150" cap="flat" cmpd="sng" algn="ctr">
                      <a:solidFill>
                        <a:schemeClr val="bg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5068" marR="5068" marT="5068" marB="0" anchor="b">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5068" marR="5068" marT="5068" marB="0" anchor="b">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5068" marR="5068" marT="5068" marB="0" anchor="b">
                    <a:lnR w="57150" cap="flat" cmpd="sng" algn="ctr">
                      <a:solidFill>
                        <a:schemeClr val="bg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825291493"/>
                  </a:ext>
                </a:extLst>
              </a:tr>
              <a:tr h="243840">
                <a:tc>
                  <a:txBody>
                    <a:bodyPr/>
                    <a:lstStyle/>
                    <a:p>
                      <a:pPr algn="ctr" fontAlgn="b"/>
                      <a:r>
                        <a:rPr lang="en-US" sz="1100" u="none" strike="noStrike" dirty="0">
                          <a:effectLst/>
                        </a:rPr>
                        <a:t>9</a:t>
                      </a:r>
                      <a:endParaRPr lang="en-US" sz="1100" b="0" i="0" u="none" strike="noStrike" dirty="0">
                        <a:solidFill>
                          <a:srgbClr val="000000"/>
                        </a:solidFill>
                        <a:effectLst/>
                        <a:latin typeface="Calibri" panose="020F0502020204030204" pitchFamily="34" charset="0"/>
                      </a:endParaRPr>
                    </a:p>
                  </a:txBody>
                  <a:tcPr marL="5068" marR="5068" marT="5068" marB="0" anchor="b">
                    <a:lnL w="57150" cap="flat" cmpd="sng" algn="ctr">
                      <a:solidFill>
                        <a:schemeClr val="bg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pPr algn="ctr" fontAlgn="b"/>
                      <a:r>
                        <a:rPr lang="en-US" sz="1100" u="none" strike="noStrike" dirty="0">
                          <a:effectLst/>
                        </a:rPr>
                        <a:t>38</a:t>
                      </a:r>
                      <a:endParaRPr lang="en-US" sz="1100" b="0" i="0" u="none" strike="noStrike" dirty="0">
                        <a:solidFill>
                          <a:srgbClr val="000000"/>
                        </a:solidFill>
                        <a:effectLst/>
                        <a:latin typeface="Calibri" panose="020F0502020204030204" pitchFamily="34" charset="0"/>
                      </a:endParaRPr>
                    </a:p>
                  </a:txBody>
                  <a:tcPr marL="5068" marR="5068" marT="5068" marB="0" anchor="b">
                    <a:lnT w="12700"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pPr algn="ctr" fontAlgn="b"/>
                      <a:r>
                        <a:rPr lang="en-US" sz="1100" u="none" strike="noStrike" dirty="0">
                          <a:effectLst/>
                        </a:rPr>
                        <a:t>IZZY</a:t>
                      </a:r>
                      <a:endParaRPr lang="en-US" sz="1100" b="0" i="0" u="none" strike="noStrike" dirty="0">
                        <a:solidFill>
                          <a:srgbClr val="000000"/>
                        </a:solidFill>
                        <a:effectLst/>
                        <a:latin typeface="Calibri" panose="020F0502020204030204" pitchFamily="34" charset="0"/>
                      </a:endParaRPr>
                    </a:p>
                  </a:txBody>
                  <a:tcPr marL="5068" marR="5068" marT="5068" marB="0" anchor="b">
                    <a:lnT w="12700"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pPr algn="l" fontAlgn="b"/>
                      <a:r>
                        <a:rPr lang="en-US" sz="1100" u="none" strike="noStrike" dirty="0">
                          <a:effectLst/>
                        </a:rPr>
                        <a:t> LF</a:t>
                      </a:r>
                      <a:endParaRPr lang="en-US" sz="1100" b="0" i="0" u="none" strike="noStrike" dirty="0">
                        <a:solidFill>
                          <a:srgbClr val="000000"/>
                        </a:solidFill>
                        <a:effectLst/>
                        <a:latin typeface="Calibri" panose="020F0502020204030204" pitchFamily="34" charset="0"/>
                      </a:endParaRPr>
                    </a:p>
                  </a:txBody>
                  <a:tcPr marL="5068" marR="5068" marT="5068" marB="0" anchor="b">
                    <a:lnR w="5715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1">
                        <a:lumMod val="20000"/>
                        <a:lumOff val="80000"/>
                      </a:schemeClr>
                    </a:solidFill>
                  </a:tcPr>
                </a:tc>
                <a:extLst>
                  <a:ext uri="{0D108BD9-81ED-4DB2-BD59-A6C34878D82A}">
                    <a16:rowId xmlns:a16="http://schemas.microsoft.com/office/drawing/2014/main" val="3341786524"/>
                  </a:ext>
                </a:extLst>
              </a:tr>
              <a:tr h="243840">
                <a:tc>
                  <a:txBody>
                    <a:bodyPr/>
                    <a:lstStyle/>
                    <a:p>
                      <a:pPr algn="ctr" fontAlgn="b"/>
                      <a:r>
                        <a:rPr lang="en-US" sz="1100" u="none" strike="noStrike" dirty="0">
                          <a:effectLst/>
                        </a:rPr>
                        <a:t>sub</a:t>
                      </a:r>
                      <a:endParaRPr lang="en-US" sz="1100" b="0" i="0" u="none" strike="noStrike" dirty="0">
                        <a:solidFill>
                          <a:srgbClr val="000000"/>
                        </a:solidFill>
                        <a:effectLst/>
                        <a:latin typeface="Calibri" panose="020F0502020204030204" pitchFamily="34" charset="0"/>
                      </a:endParaRPr>
                    </a:p>
                  </a:txBody>
                  <a:tcPr marL="5068" marR="5068" marT="5068" marB="0" anchor="b">
                    <a:lnL w="57150" cap="flat" cmpd="sng" algn="ctr">
                      <a:solidFill>
                        <a:schemeClr val="bg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5068" marR="5068" marT="5068" marB="0" anchor="b">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5068" marR="5068" marT="5068" marB="0" anchor="b">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5068" marR="5068" marT="5068" marB="0" anchor="b">
                    <a:lnR w="57150" cap="flat" cmpd="sng" algn="ctr">
                      <a:solidFill>
                        <a:schemeClr val="bg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39083462"/>
                  </a:ext>
                </a:extLst>
              </a:tr>
              <a:tr h="243840">
                <a:tc>
                  <a:txBody>
                    <a:bodyPr/>
                    <a:lstStyle/>
                    <a:p>
                      <a:pPr algn="ctr" fontAlgn="b"/>
                      <a:r>
                        <a:rPr lang="en-US" sz="1100" u="none" strike="noStrike" dirty="0">
                          <a:effectLst/>
                        </a:rPr>
                        <a:t>10</a:t>
                      </a:r>
                      <a:endParaRPr lang="en-US" sz="1100" b="0" i="0" u="none" strike="noStrike" dirty="0">
                        <a:solidFill>
                          <a:srgbClr val="000000"/>
                        </a:solidFill>
                        <a:effectLst/>
                        <a:latin typeface="Calibri" panose="020F0502020204030204" pitchFamily="34" charset="0"/>
                      </a:endParaRPr>
                    </a:p>
                  </a:txBody>
                  <a:tcPr marL="5068" marR="5068" marT="5068" marB="0" anchor="b">
                    <a:lnL w="57150" cap="flat" cmpd="sng" algn="ctr">
                      <a:solidFill>
                        <a:schemeClr val="bg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ctr" fontAlgn="b"/>
                      <a:r>
                        <a:rPr lang="en-US" sz="1100" u="none" strike="noStrike" dirty="0">
                          <a:effectLst/>
                        </a:rPr>
                        <a:t>40</a:t>
                      </a:r>
                      <a:endParaRPr lang="en-US" sz="1100" b="0" i="0" u="none" strike="noStrike" dirty="0">
                        <a:solidFill>
                          <a:srgbClr val="000000"/>
                        </a:solidFill>
                        <a:effectLst/>
                        <a:latin typeface="Calibri" panose="020F0502020204030204" pitchFamily="34" charset="0"/>
                      </a:endParaRPr>
                    </a:p>
                  </a:txBody>
                  <a:tcPr marL="5068" marR="5068" marT="5068" marB="0" anchor="b">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ctr" fontAlgn="b"/>
                      <a:r>
                        <a:rPr lang="en-US" sz="1100" u="none" strike="noStrike" dirty="0">
                          <a:effectLst/>
                        </a:rPr>
                        <a:t>JANE</a:t>
                      </a:r>
                      <a:endParaRPr lang="en-US" sz="1100" b="0" i="0" u="none" strike="noStrike" dirty="0">
                        <a:solidFill>
                          <a:srgbClr val="000000"/>
                        </a:solidFill>
                        <a:effectLst/>
                        <a:latin typeface="Calibri" panose="020F0502020204030204" pitchFamily="34" charset="0"/>
                      </a:endParaRPr>
                    </a:p>
                  </a:txBody>
                  <a:tcPr marL="5068" marR="5068" marT="5068" marB="0" anchor="b">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l" fontAlgn="b"/>
                      <a:r>
                        <a:rPr lang="en-US" sz="1100" u="none" strike="noStrike" dirty="0">
                          <a:effectLst/>
                        </a:rPr>
                        <a:t> RF</a:t>
                      </a:r>
                      <a:endParaRPr lang="en-US" sz="1100" b="0" i="0" u="none" strike="noStrike" dirty="0">
                        <a:solidFill>
                          <a:srgbClr val="000000"/>
                        </a:solidFill>
                        <a:effectLst/>
                        <a:latin typeface="Calibri" panose="020F0502020204030204" pitchFamily="34" charset="0"/>
                      </a:endParaRPr>
                    </a:p>
                  </a:txBody>
                  <a:tcPr marL="5068" marR="5068" marT="5068" marB="0" anchor="b">
                    <a:lnR w="5715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2">
                        <a:lumMod val="20000"/>
                        <a:lumOff val="80000"/>
                      </a:schemeClr>
                    </a:solidFill>
                  </a:tcPr>
                </a:tc>
                <a:extLst>
                  <a:ext uri="{0D108BD9-81ED-4DB2-BD59-A6C34878D82A}">
                    <a16:rowId xmlns:a16="http://schemas.microsoft.com/office/drawing/2014/main" val="2200131316"/>
                  </a:ext>
                </a:extLst>
              </a:tr>
              <a:tr h="243840">
                <a:tc>
                  <a:txBody>
                    <a:bodyPr/>
                    <a:lstStyle/>
                    <a:p>
                      <a:pPr algn="ctr" fontAlgn="b"/>
                      <a:r>
                        <a:rPr lang="en-US" sz="1100" u="none" strike="noStrike" dirty="0">
                          <a:effectLst/>
                        </a:rPr>
                        <a:t>sub</a:t>
                      </a:r>
                      <a:endParaRPr lang="en-US" sz="1100" b="0" i="0" u="none" strike="noStrike" dirty="0">
                        <a:solidFill>
                          <a:srgbClr val="000000"/>
                        </a:solidFill>
                        <a:effectLst/>
                        <a:latin typeface="Calibri" panose="020F0502020204030204" pitchFamily="34" charset="0"/>
                      </a:endParaRPr>
                    </a:p>
                  </a:txBody>
                  <a:tcPr marL="5068" marR="5068" marT="5068" marB="0" anchor="b">
                    <a:lnL w="57150" cap="flat" cmpd="sng" algn="ctr">
                      <a:solidFill>
                        <a:schemeClr val="bg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5068" marR="5068" marT="5068" marB="0" anchor="b">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5068" marR="5068" marT="5068" marB="0" anchor="b">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5068" marR="5068" marT="5068" marB="0" anchor="b">
                    <a:lnR w="57150" cap="flat" cmpd="sng" algn="ctr">
                      <a:solidFill>
                        <a:schemeClr val="bg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792774851"/>
                  </a:ext>
                </a:extLst>
              </a:tr>
              <a:tr h="243840">
                <a:tc>
                  <a:txBody>
                    <a:bodyPr/>
                    <a:lstStyle/>
                    <a:p>
                      <a:pPr algn="ctr" fontAlgn="b"/>
                      <a:r>
                        <a:rPr lang="en-US" sz="1100" u="none" strike="noStrike" dirty="0">
                          <a:effectLst/>
                        </a:rPr>
                        <a:t>11</a:t>
                      </a:r>
                      <a:endParaRPr lang="en-US" sz="1100" b="0" i="0" u="none" strike="noStrike" dirty="0">
                        <a:solidFill>
                          <a:srgbClr val="000000"/>
                        </a:solidFill>
                        <a:effectLst/>
                        <a:latin typeface="Calibri" panose="020F0502020204030204" pitchFamily="34" charset="0"/>
                      </a:endParaRPr>
                    </a:p>
                  </a:txBody>
                  <a:tcPr marL="5068" marR="5068" marT="5068" marB="0" anchor="b">
                    <a:lnL w="57150" cap="flat" cmpd="sng" algn="ctr">
                      <a:solidFill>
                        <a:schemeClr val="bg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pPr algn="ctr" fontAlgn="b"/>
                      <a:r>
                        <a:rPr lang="en-US" sz="1100" u="none" strike="noStrike" dirty="0">
                          <a:effectLst/>
                        </a:rPr>
                        <a:t>42</a:t>
                      </a:r>
                      <a:endParaRPr lang="en-US" sz="1100" b="0" i="0" u="none" strike="noStrike" dirty="0">
                        <a:solidFill>
                          <a:srgbClr val="000000"/>
                        </a:solidFill>
                        <a:effectLst/>
                        <a:latin typeface="Calibri" panose="020F0502020204030204" pitchFamily="34" charset="0"/>
                      </a:endParaRPr>
                    </a:p>
                  </a:txBody>
                  <a:tcPr marL="5068" marR="5068" marT="5068" marB="0" anchor="b">
                    <a:lnT w="12700"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pPr algn="ctr" fontAlgn="b"/>
                      <a:r>
                        <a:rPr lang="en-US" sz="1100" u="none" strike="noStrike" dirty="0">
                          <a:effectLst/>
                        </a:rPr>
                        <a:t>KATE</a:t>
                      </a:r>
                      <a:endParaRPr lang="en-US" sz="1100" b="0" i="0" u="none" strike="noStrike" dirty="0">
                        <a:solidFill>
                          <a:srgbClr val="000000"/>
                        </a:solidFill>
                        <a:effectLst/>
                        <a:latin typeface="Calibri" panose="020F0502020204030204" pitchFamily="34" charset="0"/>
                      </a:endParaRPr>
                    </a:p>
                  </a:txBody>
                  <a:tcPr marL="5068" marR="5068" marT="5068" marB="0" anchor="b">
                    <a:lnT w="12700"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pPr algn="l" fontAlgn="b"/>
                      <a:r>
                        <a:rPr lang="en-US" sz="1100" u="none" strike="noStrike" dirty="0">
                          <a:effectLst/>
                        </a:rPr>
                        <a:t> FLEX - F1</a:t>
                      </a:r>
                      <a:endParaRPr lang="en-US" sz="1100" b="0" i="0" u="none" strike="noStrike" dirty="0">
                        <a:solidFill>
                          <a:srgbClr val="000000"/>
                        </a:solidFill>
                        <a:effectLst/>
                        <a:latin typeface="Calibri" panose="020F0502020204030204" pitchFamily="34" charset="0"/>
                      </a:endParaRPr>
                    </a:p>
                  </a:txBody>
                  <a:tcPr marL="5068" marR="5068" marT="5068" marB="0" anchor="b">
                    <a:lnR w="5715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1">
                        <a:lumMod val="20000"/>
                        <a:lumOff val="80000"/>
                      </a:schemeClr>
                    </a:solidFill>
                  </a:tcPr>
                </a:tc>
                <a:extLst>
                  <a:ext uri="{0D108BD9-81ED-4DB2-BD59-A6C34878D82A}">
                    <a16:rowId xmlns:a16="http://schemas.microsoft.com/office/drawing/2014/main" val="534335676"/>
                  </a:ext>
                </a:extLst>
              </a:tr>
              <a:tr h="259081">
                <a:tc>
                  <a:txBody>
                    <a:bodyPr/>
                    <a:lstStyle/>
                    <a:p>
                      <a:pPr algn="ctr" fontAlgn="b"/>
                      <a:r>
                        <a:rPr lang="en-US" sz="1100" u="none" strike="noStrike">
                          <a:effectLst/>
                        </a:rPr>
                        <a:t>sub</a:t>
                      </a:r>
                      <a:endParaRPr lang="en-US" sz="1100" b="0" i="0" u="none" strike="noStrike">
                        <a:solidFill>
                          <a:srgbClr val="000000"/>
                        </a:solidFill>
                        <a:effectLst/>
                        <a:latin typeface="Calibri" panose="020F0502020204030204" pitchFamily="34" charset="0"/>
                      </a:endParaRPr>
                    </a:p>
                  </a:txBody>
                  <a:tcPr marL="5068" marR="5068" marT="5068" marB="0" anchor="b">
                    <a:lnL w="57150" cap="flat" cmpd="sng" algn="ctr">
                      <a:solidFill>
                        <a:schemeClr val="bg1"/>
                      </a:solidFill>
                      <a:prstDash val="solid"/>
                      <a:round/>
                      <a:headEnd type="none" w="med" len="med"/>
                      <a:tailEnd type="none" w="med" len="med"/>
                    </a:lnL>
                    <a:solidFill>
                      <a:schemeClr val="accent1">
                        <a:lumMod val="20000"/>
                        <a:lumOff val="80000"/>
                      </a:schemeClr>
                    </a:solidFill>
                  </a:tcPr>
                </a:tc>
                <a:tc>
                  <a:txBody>
                    <a:bodyPr/>
                    <a:lstStyle/>
                    <a:p>
                      <a:pPr algn="ctr"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5068" marR="5068" marT="5068" marB="0" anchor="b">
                    <a:solidFill>
                      <a:schemeClr val="accent1">
                        <a:lumMod val="20000"/>
                        <a:lumOff val="80000"/>
                      </a:schemeClr>
                    </a:solidFill>
                  </a:tcPr>
                </a:tc>
                <a:tc>
                  <a:txBody>
                    <a:bodyPr/>
                    <a:lstStyle/>
                    <a:p>
                      <a:pPr algn="ctr"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5068" marR="5068" marT="5068" marB="0" anchor="b">
                    <a:solidFill>
                      <a:schemeClr val="accent1">
                        <a:lumMod val="20000"/>
                        <a:lumOff val="80000"/>
                      </a:schemeClr>
                    </a:solidFill>
                  </a:tcPr>
                </a:tc>
                <a:tc>
                  <a:txBody>
                    <a:bodyPr/>
                    <a:lstStyle/>
                    <a:p>
                      <a:pPr algn="l"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5068" marR="5068" marT="5068" marB="0" anchor="b">
                    <a:lnR w="57150" cap="flat" cmpd="sng" algn="ctr">
                      <a:solidFill>
                        <a:schemeClr val="bg1"/>
                      </a:solidFill>
                      <a:prstDash val="solid"/>
                      <a:round/>
                      <a:headEnd type="none" w="med" len="med"/>
                      <a:tailEnd type="none" w="med" len="med"/>
                    </a:lnR>
                    <a:solidFill>
                      <a:schemeClr val="accent1">
                        <a:lumMod val="20000"/>
                        <a:lumOff val="80000"/>
                      </a:schemeClr>
                    </a:solidFill>
                  </a:tcPr>
                </a:tc>
                <a:extLst>
                  <a:ext uri="{0D108BD9-81ED-4DB2-BD59-A6C34878D82A}">
                    <a16:rowId xmlns:a16="http://schemas.microsoft.com/office/drawing/2014/main" val="3943504033"/>
                  </a:ext>
                </a:extLst>
              </a:tr>
              <a:tr h="259081">
                <a:tc>
                  <a:txBody>
                    <a:bodyPr/>
                    <a:lstStyle/>
                    <a:p>
                      <a:pPr algn="ctr" fontAlgn="b"/>
                      <a:r>
                        <a:rPr lang="en-US" sz="1100" u="none" strike="noStrike" dirty="0">
                          <a:solidFill>
                            <a:schemeClr val="accent1">
                              <a:lumMod val="20000"/>
                              <a:lumOff val="80000"/>
                            </a:schemeClr>
                          </a:solidFill>
                          <a:effectLst/>
                        </a:rPr>
                        <a:t> </a:t>
                      </a:r>
                      <a:endParaRPr lang="en-US" sz="1100" b="0" i="0" u="none" strike="noStrike" dirty="0">
                        <a:solidFill>
                          <a:schemeClr val="accent1">
                            <a:lumMod val="20000"/>
                            <a:lumOff val="80000"/>
                          </a:schemeClr>
                        </a:solidFill>
                        <a:effectLst/>
                        <a:latin typeface="Calibri" panose="020F0502020204030204" pitchFamily="34" charset="0"/>
                      </a:endParaRPr>
                    </a:p>
                  </a:txBody>
                  <a:tcPr marL="5068" marR="5068" marT="5068" marB="0" anchor="b">
                    <a:lnL w="57150" cap="flat" cmpd="sng" algn="ctr">
                      <a:solidFill>
                        <a:schemeClr val="bg1"/>
                      </a:solidFill>
                      <a:prstDash val="solid"/>
                      <a:round/>
                      <a:headEnd type="none" w="med" len="med"/>
                      <a:tailEnd type="none" w="med" len="med"/>
                    </a:lnL>
                    <a:solidFill>
                      <a:schemeClr val="accent1">
                        <a:lumMod val="50000"/>
                      </a:schemeClr>
                    </a:solidFill>
                  </a:tcPr>
                </a:tc>
                <a:tc>
                  <a:txBody>
                    <a:bodyPr/>
                    <a:lstStyle/>
                    <a:p>
                      <a:pPr algn="ctr" fontAlgn="b"/>
                      <a:r>
                        <a:rPr lang="en-US" sz="1100" u="none" strike="noStrike" dirty="0">
                          <a:solidFill>
                            <a:schemeClr val="accent1">
                              <a:lumMod val="20000"/>
                              <a:lumOff val="80000"/>
                            </a:schemeClr>
                          </a:solidFill>
                          <a:effectLst/>
                        </a:rPr>
                        <a:t> No.</a:t>
                      </a:r>
                      <a:endParaRPr lang="en-US" sz="1100" b="0" i="0" u="none" strike="noStrike" dirty="0">
                        <a:solidFill>
                          <a:schemeClr val="accent1">
                            <a:lumMod val="20000"/>
                            <a:lumOff val="80000"/>
                          </a:schemeClr>
                        </a:solidFill>
                        <a:effectLst/>
                        <a:latin typeface="Calibri" panose="020F0502020204030204" pitchFamily="34" charset="0"/>
                      </a:endParaRPr>
                    </a:p>
                  </a:txBody>
                  <a:tcPr marL="5068" marR="5068" marT="5068" marB="0" anchor="b">
                    <a:solidFill>
                      <a:schemeClr val="accent1">
                        <a:lumMod val="50000"/>
                      </a:schemeClr>
                    </a:solidFill>
                  </a:tcPr>
                </a:tc>
                <a:tc>
                  <a:txBody>
                    <a:bodyPr/>
                    <a:lstStyle/>
                    <a:p>
                      <a:pPr algn="ctr" fontAlgn="b"/>
                      <a:r>
                        <a:rPr lang="en-US" sz="1100" u="none" strike="noStrike" dirty="0">
                          <a:solidFill>
                            <a:schemeClr val="accent1">
                              <a:lumMod val="20000"/>
                              <a:lumOff val="80000"/>
                            </a:schemeClr>
                          </a:solidFill>
                          <a:effectLst/>
                        </a:rPr>
                        <a:t>SUBSTITUTES</a:t>
                      </a:r>
                      <a:endParaRPr lang="en-US" sz="1100" b="0" i="0" u="none" strike="noStrike" dirty="0">
                        <a:solidFill>
                          <a:schemeClr val="accent1">
                            <a:lumMod val="20000"/>
                            <a:lumOff val="80000"/>
                          </a:schemeClr>
                        </a:solidFill>
                        <a:effectLst/>
                        <a:latin typeface="Calibri" panose="020F0502020204030204" pitchFamily="34" charset="0"/>
                      </a:endParaRPr>
                    </a:p>
                  </a:txBody>
                  <a:tcPr marL="5068" marR="5068" marT="5068" marB="0" anchor="b">
                    <a:solidFill>
                      <a:schemeClr val="accent1">
                        <a:lumMod val="50000"/>
                      </a:schemeClr>
                    </a:solidFill>
                  </a:tcPr>
                </a:tc>
                <a:tc>
                  <a:txBody>
                    <a:bodyPr/>
                    <a:lstStyle/>
                    <a:p>
                      <a:pPr algn="l" fontAlgn="b"/>
                      <a:r>
                        <a:rPr lang="en-US" sz="1100" u="none" strike="noStrike" dirty="0">
                          <a:solidFill>
                            <a:schemeClr val="accent1">
                              <a:lumMod val="20000"/>
                              <a:lumOff val="80000"/>
                            </a:schemeClr>
                          </a:solidFill>
                          <a:effectLst/>
                        </a:rPr>
                        <a:t> </a:t>
                      </a:r>
                      <a:endParaRPr lang="en-US" sz="1100" b="0" i="0" u="none" strike="noStrike" dirty="0">
                        <a:solidFill>
                          <a:schemeClr val="accent1">
                            <a:lumMod val="20000"/>
                            <a:lumOff val="80000"/>
                          </a:schemeClr>
                        </a:solidFill>
                        <a:effectLst/>
                        <a:latin typeface="Calibri" panose="020F0502020204030204" pitchFamily="34" charset="0"/>
                      </a:endParaRPr>
                    </a:p>
                  </a:txBody>
                  <a:tcPr marL="5068" marR="5068" marT="5068" marB="0" anchor="b">
                    <a:lnR w="57150" cap="flat" cmpd="sng" algn="ctr">
                      <a:solidFill>
                        <a:schemeClr val="bg1"/>
                      </a:solidFill>
                      <a:prstDash val="solid"/>
                      <a:round/>
                      <a:headEnd type="none" w="med" len="med"/>
                      <a:tailEnd type="none" w="med" len="med"/>
                    </a:lnR>
                    <a:solidFill>
                      <a:schemeClr val="accent1">
                        <a:lumMod val="50000"/>
                      </a:schemeClr>
                    </a:solidFill>
                  </a:tcPr>
                </a:tc>
                <a:extLst>
                  <a:ext uri="{0D108BD9-81ED-4DB2-BD59-A6C34878D82A}">
                    <a16:rowId xmlns:a16="http://schemas.microsoft.com/office/drawing/2014/main" val="492396937"/>
                  </a:ext>
                </a:extLst>
              </a:tr>
              <a:tr h="243840">
                <a:tc>
                  <a:txBody>
                    <a:bodyPr/>
                    <a:lstStyle/>
                    <a:p>
                      <a:pPr algn="ctr"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5068" marR="5068" marT="5068" marB="0" anchor="b">
                    <a:lnL w="57150" cap="flat" cmpd="sng" algn="ctr">
                      <a:solidFill>
                        <a:schemeClr val="bg1"/>
                      </a:solidFill>
                      <a:prstDash val="solid"/>
                      <a:round/>
                      <a:headEnd type="none" w="med" len="med"/>
                      <a:tailEnd type="none" w="med" len="med"/>
                    </a:lnL>
                    <a:solidFill>
                      <a:schemeClr val="accent2">
                        <a:lumMod val="20000"/>
                        <a:lumOff val="80000"/>
                      </a:schemeClr>
                    </a:solidFill>
                  </a:tcPr>
                </a:tc>
                <a:tc>
                  <a:txBody>
                    <a:bodyPr/>
                    <a:lstStyle/>
                    <a:p>
                      <a:pPr algn="ctr" fontAlgn="b"/>
                      <a:r>
                        <a:rPr lang="en-US" sz="1100" u="none" strike="noStrike" dirty="0">
                          <a:effectLst/>
                        </a:rPr>
                        <a:t>44</a:t>
                      </a:r>
                      <a:endParaRPr lang="en-US" sz="1100" b="0" i="0" u="none" strike="noStrike" dirty="0">
                        <a:solidFill>
                          <a:srgbClr val="000000"/>
                        </a:solidFill>
                        <a:effectLst/>
                        <a:latin typeface="Calibri" panose="020F0502020204030204" pitchFamily="34" charset="0"/>
                      </a:endParaRPr>
                    </a:p>
                  </a:txBody>
                  <a:tcPr marL="5068" marR="5068" marT="5068" marB="0" anchor="b">
                    <a:solidFill>
                      <a:schemeClr val="accent2">
                        <a:lumMod val="20000"/>
                        <a:lumOff val="80000"/>
                      </a:schemeClr>
                    </a:solidFill>
                  </a:tcPr>
                </a:tc>
                <a:tc>
                  <a:txBody>
                    <a:bodyPr/>
                    <a:lstStyle/>
                    <a:p>
                      <a:pPr algn="ctr" fontAlgn="b"/>
                      <a:r>
                        <a:rPr lang="en-US" sz="1100" u="none" strike="noStrike" dirty="0">
                          <a:effectLst/>
                        </a:rPr>
                        <a:t>LUNA</a:t>
                      </a:r>
                      <a:endParaRPr lang="en-US" sz="1100" b="0" i="0" u="none" strike="noStrike" dirty="0">
                        <a:solidFill>
                          <a:srgbClr val="000000"/>
                        </a:solidFill>
                        <a:effectLst/>
                        <a:latin typeface="Calibri" panose="020F0502020204030204" pitchFamily="34" charset="0"/>
                      </a:endParaRPr>
                    </a:p>
                  </a:txBody>
                  <a:tcPr marL="5068" marR="5068" marT="5068" marB="0" anchor="b">
                    <a:solidFill>
                      <a:schemeClr val="accent2">
                        <a:lumMod val="20000"/>
                        <a:lumOff val="80000"/>
                      </a:schemeClr>
                    </a:solidFill>
                  </a:tcPr>
                </a:tc>
                <a:tc>
                  <a:txBody>
                    <a:bodyPr/>
                    <a:lstStyle/>
                    <a:p>
                      <a:pPr algn="l"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5068" marR="5068" marT="5068" marB="0" anchor="b">
                    <a:lnR w="57150" cap="flat" cmpd="sng" algn="ctr">
                      <a:solidFill>
                        <a:schemeClr val="bg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1552897585"/>
                  </a:ext>
                </a:extLst>
              </a:tr>
              <a:tr h="243840">
                <a:tc>
                  <a:txBody>
                    <a:bodyPr/>
                    <a:lstStyle/>
                    <a:p>
                      <a:pPr algn="ctr"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5068" marR="5068" marT="5068" marB="0" anchor="b">
                    <a:lnL w="57150" cap="flat" cmpd="sng" algn="ctr">
                      <a:solidFill>
                        <a:schemeClr val="bg1"/>
                      </a:solidFill>
                      <a:prstDash val="solid"/>
                      <a:round/>
                      <a:headEnd type="none" w="med" len="med"/>
                      <a:tailEnd type="none" w="med" len="med"/>
                    </a:lnL>
                    <a:solidFill>
                      <a:schemeClr val="accent1">
                        <a:lumMod val="20000"/>
                        <a:lumOff val="80000"/>
                      </a:schemeClr>
                    </a:solidFill>
                  </a:tcPr>
                </a:tc>
                <a:tc>
                  <a:txBody>
                    <a:bodyPr/>
                    <a:lstStyle/>
                    <a:p>
                      <a:pPr algn="ctr" fontAlgn="b"/>
                      <a:r>
                        <a:rPr lang="en-US" sz="1100" u="none" strike="noStrike" dirty="0">
                          <a:effectLst/>
                        </a:rPr>
                        <a:t>46</a:t>
                      </a:r>
                      <a:endParaRPr lang="en-US" sz="1100" b="0" i="0" u="none" strike="noStrike" dirty="0">
                        <a:solidFill>
                          <a:srgbClr val="000000"/>
                        </a:solidFill>
                        <a:effectLst/>
                        <a:latin typeface="Calibri" panose="020F0502020204030204" pitchFamily="34" charset="0"/>
                      </a:endParaRPr>
                    </a:p>
                  </a:txBody>
                  <a:tcPr marL="5068" marR="5068" marT="5068" marB="0" anchor="b">
                    <a:solidFill>
                      <a:schemeClr val="accent1">
                        <a:lumMod val="20000"/>
                        <a:lumOff val="80000"/>
                      </a:schemeClr>
                    </a:solidFill>
                  </a:tcPr>
                </a:tc>
                <a:tc>
                  <a:txBody>
                    <a:bodyPr/>
                    <a:lstStyle/>
                    <a:p>
                      <a:pPr algn="ctr" fontAlgn="b"/>
                      <a:r>
                        <a:rPr lang="en-US" sz="1100" u="none" strike="noStrike" dirty="0">
                          <a:effectLst/>
                        </a:rPr>
                        <a:t>MIA</a:t>
                      </a:r>
                      <a:endParaRPr lang="en-US" sz="1100" b="0" i="0" u="none" strike="noStrike" dirty="0">
                        <a:solidFill>
                          <a:srgbClr val="000000"/>
                        </a:solidFill>
                        <a:effectLst/>
                        <a:latin typeface="Calibri" panose="020F0502020204030204" pitchFamily="34" charset="0"/>
                      </a:endParaRPr>
                    </a:p>
                  </a:txBody>
                  <a:tcPr marL="5068" marR="5068" marT="5068" marB="0" anchor="b">
                    <a:solidFill>
                      <a:schemeClr val="accent1">
                        <a:lumMod val="20000"/>
                        <a:lumOff val="80000"/>
                      </a:schemeClr>
                    </a:solidFill>
                  </a:tcPr>
                </a:tc>
                <a:tc>
                  <a:txBody>
                    <a:bodyPr/>
                    <a:lstStyle/>
                    <a:p>
                      <a:pPr algn="l"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5068" marR="5068" marT="5068" marB="0" anchor="b">
                    <a:lnR w="57150" cap="flat" cmpd="sng" algn="ctr">
                      <a:solidFill>
                        <a:schemeClr val="bg1"/>
                      </a:solidFill>
                      <a:prstDash val="solid"/>
                      <a:round/>
                      <a:headEnd type="none" w="med" len="med"/>
                      <a:tailEnd type="none" w="med" len="med"/>
                    </a:lnR>
                    <a:solidFill>
                      <a:schemeClr val="accent1">
                        <a:lumMod val="20000"/>
                        <a:lumOff val="80000"/>
                      </a:schemeClr>
                    </a:solidFill>
                  </a:tcPr>
                </a:tc>
                <a:extLst>
                  <a:ext uri="{0D108BD9-81ED-4DB2-BD59-A6C34878D82A}">
                    <a16:rowId xmlns:a16="http://schemas.microsoft.com/office/drawing/2014/main" val="1764086578"/>
                  </a:ext>
                </a:extLst>
              </a:tr>
              <a:tr h="243840">
                <a:tc>
                  <a:txBody>
                    <a:bodyPr/>
                    <a:lstStyle/>
                    <a:p>
                      <a:pPr algn="ctr"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5068" marR="5068" marT="5068" marB="0" anchor="b">
                    <a:lnL w="57150" cap="flat" cmpd="sng" algn="ctr">
                      <a:solidFill>
                        <a:schemeClr val="bg1"/>
                      </a:solidFill>
                      <a:prstDash val="solid"/>
                      <a:round/>
                      <a:headEnd type="none" w="med" len="med"/>
                      <a:tailEnd type="none" w="med" len="med"/>
                    </a:lnL>
                    <a:solidFill>
                      <a:schemeClr val="accent2">
                        <a:lumMod val="20000"/>
                        <a:lumOff val="80000"/>
                      </a:schemeClr>
                    </a:solidFill>
                  </a:tcPr>
                </a:tc>
                <a:tc>
                  <a:txBody>
                    <a:bodyPr/>
                    <a:lstStyle/>
                    <a:p>
                      <a:pPr algn="ctr" fontAlgn="b"/>
                      <a:r>
                        <a:rPr lang="en-US" sz="1100" u="none" strike="noStrike" dirty="0">
                          <a:effectLst/>
                        </a:rPr>
                        <a:t>48</a:t>
                      </a:r>
                      <a:endParaRPr lang="en-US" sz="1100" b="0" i="0" u="none" strike="noStrike" dirty="0">
                        <a:solidFill>
                          <a:srgbClr val="000000"/>
                        </a:solidFill>
                        <a:effectLst/>
                        <a:latin typeface="Calibri" panose="020F0502020204030204" pitchFamily="34" charset="0"/>
                      </a:endParaRPr>
                    </a:p>
                  </a:txBody>
                  <a:tcPr marL="5068" marR="5068" marT="5068" marB="0" anchor="b">
                    <a:solidFill>
                      <a:schemeClr val="accent2">
                        <a:lumMod val="20000"/>
                        <a:lumOff val="80000"/>
                      </a:schemeClr>
                    </a:solidFill>
                  </a:tcPr>
                </a:tc>
                <a:tc>
                  <a:txBody>
                    <a:bodyPr/>
                    <a:lstStyle/>
                    <a:p>
                      <a:pPr algn="ctr" fontAlgn="b"/>
                      <a:r>
                        <a:rPr lang="en-US" sz="1100" u="none" strike="noStrike" dirty="0">
                          <a:effectLst/>
                        </a:rPr>
                        <a:t>NICOLE</a:t>
                      </a:r>
                      <a:endParaRPr lang="en-US" sz="1100" b="0" i="0" u="none" strike="noStrike" dirty="0">
                        <a:solidFill>
                          <a:srgbClr val="000000"/>
                        </a:solidFill>
                        <a:effectLst/>
                        <a:latin typeface="Calibri" panose="020F0502020204030204" pitchFamily="34" charset="0"/>
                      </a:endParaRPr>
                    </a:p>
                  </a:txBody>
                  <a:tcPr marL="5068" marR="5068" marT="5068" marB="0" anchor="b">
                    <a:solidFill>
                      <a:schemeClr val="accent2">
                        <a:lumMod val="20000"/>
                        <a:lumOff val="80000"/>
                      </a:schemeClr>
                    </a:solidFill>
                  </a:tcPr>
                </a:tc>
                <a:tc>
                  <a:txBody>
                    <a:bodyPr/>
                    <a:lstStyle/>
                    <a:p>
                      <a:pPr algn="l"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5068" marR="5068" marT="5068" marB="0" anchor="b">
                    <a:lnR w="57150" cap="flat" cmpd="sng" algn="ctr">
                      <a:solidFill>
                        <a:schemeClr val="bg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776337960"/>
                  </a:ext>
                </a:extLst>
              </a:tr>
              <a:tr h="243840">
                <a:tc>
                  <a:txBody>
                    <a:bodyPr/>
                    <a:lstStyle/>
                    <a:p>
                      <a:pPr algn="ctr"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5068" marR="5068" marT="5068" marB="0" anchor="b">
                    <a:lnL w="57150" cap="flat" cmpd="sng" algn="ctr">
                      <a:solidFill>
                        <a:schemeClr val="bg1"/>
                      </a:solidFill>
                      <a:prstDash val="solid"/>
                      <a:round/>
                      <a:headEnd type="none" w="med" len="med"/>
                      <a:tailEnd type="none" w="med" len="med"/>
                    </a:lnL>
                    <a:lnB w="5715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n-US" sz="1100" u="none" strike="noStrike" dirty="0">
                          <a:effectLst/>
                        </a:rPr>
                        <a:t>50</a:t>
                      </a:r>
                      <a:endParaRPr lang="en-US" sz="1100" b="0" i="0" u="none" strike="noStrike" dirty="0">
                        <a:solidFill>
                          <a:srgbClr val="000000"/>
                        </a:solidFill>
                        <a:effectLst/>
                        <a:latin typeface="Calibri" panose="020F0502020204030204" pitchFamily="34" charset="0"/>
                      </a:endParaRPr>
                    </a:p>
                  </a:txBody>
                  <a:tcPr marL="5068" marR="5068" marT="5068" marB="0" anchor="b">
                    <a:lnB w="5715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n-US" sz="1100" u="none" strike="noStrike" dirty="0">
                          <a:effectLst/>
                        </a:rPr>
                        <a:t>OLIVIA</a:t>
                      </a:r>
                      <a:endParaRPr lang="en-US" sz="1100" b="0" i="0" u="none" strike="noStrike" dirty="0">
                        <a:solidFill>
                          <a:srgbClr val="000000"/>
                        </a:solidFill>
                        <a:effectLst/>
                        <a:latin typeface="Calibri" panose="020F0502020204030204" pitchFamily="34" charset="0"/>
                      </a:endParaRPr>
                    </a:p>
                  </a:txBody>
                  <a:tcPr marL="5068" marR="5068" marT="5068" marB="0" anchor="b">
                    <a:lnB w="5715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l"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5068" marR="5068" marT="5068" marB="0" anchor="b">
                    <a:lnR w="57150" cap="flat" cmpd="sng" algn="ctr">
                      <a:solidFill>
                        <a:schemeClr val="bg1"/>
                      </a:solidFill>
                      <a:prstDash val="solid"/>
                      <a:round/>
                      <a:headEnd type="none" w="med" len="med"/>
                      <a:tailEnd type="none" w="med" len="med"/>
                    </a:lnR>
                    <a:lnB w="5715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221589827"/>
                  </a:ext>
                </a:extLst>
              </a:tr>
            </a:tbl>
          </a:graphicData>
        </a:graphic>
      </p:graphicFrame>
    </p:spTree>
    <p:extLst>
      <p:ext uri="{BB962C8B-B14F-4D97-AF65-F5344CB8AC3E}">
        <p14:creationId xmlns:p14="http://schemas.microsoft.com/office/powerpoint/2010/main" val="33153556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24347C0-ECE5-4140-B6EA-079143545521}"/>
              </a:ext>
            </a:extLst>
          </p:cNvPr>
          <p:cNvSpPr>
            <a:spLocks noGrp="1"/>
          </p:cNvSpPr>
          <p:nvPr>
            <p:ph idx="1"/>
          </p:nvPr>
        </p:nvSpPr>
        <p:spPr>
          <a:xfrm>
            <a:off x="0" y="857250"/>
            <a:ext cx="9144000" cy="5143500"/>
          </a:xfrm>
          <a:solidFill>
            <a:schemeClr val="bg2">
              <a:lumMod val="50000"/>
            </a:schemeClr>
          </a:solidFill>
          <a:ln>
            <a:solidFill>
              <a:srgbClr val="070336"/>
            </a:solidFill>
          </a:ln>
        </p:spPr>
        <p:txBody>
          <a:bodyPr>
            <a:normAutofit/>
          </a:bodyPr>
          <a:lstStyle/>
          <a:p>
            <a:pPr marL="0" indent="0" algn="ctr">
              <a:buNone/>
            </a:pPr>
            <a:r>
              <a:rPr lang="en-US" sz="3000" b="1" dirty="0">
                <a:solidFill>
                  <a:schemeClr val="accent1">
                    <a:lumMod val="20000"/>
                    <a:lumOff val="80000"/>
                  </a:schemeClr>
                </a:solidFill>
              </a:rPr>
              <a:t>LINE-UPS</a:t>
            </a:r>
          </a:p>
          <a:p>
            <a:pPr marL="0" indent="0" algn="ctr">
              <a:buNone/>
            </a:pPr>
            <a:endParaRPr lang="en-US" sz="1200" dirty="0">
              <a:solidFill>
                <a:schemeClr val="accent1">
                  <a:lumMod val="20000"/>
                  <a:lumOff val="80000"/>
                </a:schemeClr>
              </a:solidFill>
            </a:endParaRPr>
          </a:p>
          <a:p>
            <a:pPr>
              <a:lnSpc>
                <a:spcPct val="150000"/>
              </a:lnSpc>
            </a:pPr>
            <a:r>
              <a:rPr lang="en-US" sz="3000" dirty="0">
                <a:solidFill>
                  <a:schemeClr val="accent1">
                    <a:lumMod val="20000"/>
                    <a:lumOff val="80000"/>
                  </a:schemeClr>
                </a:solidFill>
              </a:rPr>
              <a:t>STRAIGHT 9</a:t>
            </a:r>
          </a:p>
          <a:p>
            <a:pPr>
              <a:lnSpc>
                <a:spcPct val="150000"/>
              </a:lnSpc>
            </a:pPr>
            <a:r>
              <a:rPr lang="en-US" sz="3000" dirty="0">
                <a:solidFill>
                  <a:schemeClr val="accent1">
                    <a:lumMod val="20000"/>
                    <a:lumOff val="80000"/>
                  </a:schemeClr>
                </a:solidFill>
              </a:rPr>
              <a:t>SHORT-HANDED 8</a:t>
            </a:r>
          </a:p>
          <a:p>
            <a:pPr>
              <a:lnSpc>
                <a:spcPct val="150000"/>
              </a:lnSpc>
            </a:pPr>
            <a:r>
              <a:rPr lang="en-US" sz="3000" dirty="0">
                <a:solidFill>
                  <a:schemeClr val="accent1">
                    <a:lumMod val="20000"/>
                    <a:lumOff val="80000"/>
                  </a:schemeClr>
                </a:solidFill>
              </a:rPr>
              <a:t>DP/FLEX</a:t>
            </a:r>
          </a:p>
          <a:p>
            <a:pPr>
              <a:lnSpc>
                <a:spcPct val="150000"/>
              </a:lnSpc>
            </a:pPr>
            <a:r>
              <a:rPr lang="en-US" sz="3000" dirty="0">
                <a:solidFill>
                  <a:schemeClr val="accent1">
                    <a:lumMod val="20000"/>
                    <a:lumOff val="80000"/>
                  </a:schemeClr>
                </a:solidFill>
              </a:rPr>
              <a:t>EP</a:t>
            </a:r>
          </a:p>
          <a:p>
            <a:pPr>
              <a:lnSpc>
                <a:spcPct val="150000"/>
              </a:lnSpc>
            </a:pPr>
            <a:r>
              <a:rPr lang="en-US" sz="3000" dirty="0">
                <a:solidFill>
                  <a:schemeClr val="accent1">
                    <a:lumMod val="20000"/>
                    <a:lumOff val="80000"/>
                  </a:schemeClr>
                </a:solidFill>
              </a:rPr>
              <a:t>DP/FLEX + EP</a:t>
            </a:r>
          </a:p>
        </p:txBody>
      </p:sp>
    </p:spTree>
    <p:extLst>
      <p:ext uri="{BB962C8B-B14F-4D97-AF65-F5344CB8AC3E}">
        <p14:creationId xmlns:p14="http://schemas.microsoft.com/office/powerpoint/2010/main" val="5327745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8877636D-FF5E-1446-999D-F7D0D6057C9B}"/>
              </a:ext>
            </a:extLst>
          </p:cNvPr>
          <p:cNvSpPr>
            <a:spLocks noGrp="1"/>
          </p:cNvSpPr>
          <p:nvPr>
            <p:ph idx="1"/>
          </p:nvPr>
        </p:nvSpPr>
        <p:spPr>
          <a:xfrm>
            <a:off x="0" y="304800"/>
            <a:ext cx="9144000" cy="6248400"/>
          </a:xfrm>
          <a:solidFill>
            <a:schemeClr val="bg2">
              <a:lumMod val="50000"/>
            </a:schemeClr>
          </a:solidFill>
        </p:spPr>
        <p:txBody>
          <a:bodyPr>
            <a:normAutofit fontScale="85000" lnSpcReduction="20000"/>
          </a:bodyPr>
          <a:lstStyle/>
          <a:p>
            <a:pPr marL="0" indent="0" algn="ctr">
              <a:buNone/>
            </a:pPr>
            <a:r>
              <a:rPr lang="en-US" sz="3000" b="1" dirty="0">
                <a:solidFill>
                  <a:schemeClr val="accent1">
                    <a:lumMod val="20000"/>
                    <a:lumOff val="80000"/>
                  </a:schemeClr>
                </a:solidFill>
              </a:rPr>
              <a:t>LINE-UPS</a:t>
            </a:r>
          </a:p>
          <a:p>
            <a:pPr marL="0" indent="0" algn="ctr">
              <a:buNone/>
            </a:pPr>
            <a:endParaRPr lang="en-US" sz="1200" dirty="0">
              <a:solidFill>
                <a:schemeClr val="accent1">
                  <a:lumMod val="20000"/>
                  <a:lumOff val="80000"/>
                </a:schemeClr>
              </a:solidFill>
            </a:endParaRPr>
          </a:p>
          <a:p>
            <a:pPr>
              <a:lnSpc>
                <a:spcPct val="150000"/>
              </a:lnSpc>
            </a:pPr>
            <a:r>
              <a:rPr lang="en-US" sz="3000" dirty="0">
                <a:solidFill>
                  <a:schemeClr val="accent1">
                    <a:lumMod val="20000"/>
                    <a:lumOff val="80000"/>
                  </a:schemeClr>
                </a:solidFill>
              </a:rPr>
              <a:t>CANNOT CHANGE “FORMAT” ONCE OFFICIAL</a:t>
            </a:r>
          </a:p>
          <a:p>
            <a:pPr>
              <a:lnSpc>
                <a:spcPct val="150000"/>
              </a:lnSpc>
            </a:pPr>
            <a:r>
              <a:rPr lang="en-US" sz="3000" dirty="0">
                <a:solidFill>
                  <a:schemeClr val="accent1">
                    <a:lumMod val="20000"/>
                    <a:lumOff val="80000"/>
                  </a:schemeClr>
                </a:solidFill>
              </a:rPr>
              <a:t>SHORTHANDED</a:t>
            </a:r>
          </a:p>
          <a:p>
            <a:pPr lvl="1">
              <a:lnSpc>
                <a:spcPct val="150000"/>
              </a:lnSpc>
            </a:pPr>
            <a:r>
              <a:rPr lang="en-US" sz="2700" dirty="0">
                <a:solidFill>
                  <a:schemeClr val="accent1">
                    <a:lumMod val="20000"/>
                    <a:lumOff val="80000"/>
                  </a:schemeClr>
                </a:solidFill>
              </a:rPr>
              <a:t>May only play ”down” one offensive player</a:t>
            </a:r>
          </a:p>
          <a:p>
            <a:pPr lvl="2">
              <a:lnSpc>
                <a:spcPct val="150000"/>
              </a:lnSpc>
            </a:pPr>
            <a:r>
              <a:rPr lang="en-US" dirty="0">
                <a:solidFill>
                  <a:schemeClr val="accent1">
                    <a:lumMod val="20000"/>
                    <a:lumOff val="80000"/>
                  </a:schemeClr>
                </a:solidFill>
              </a:rPr>
              <a:t>I.e., if using an EP, they may only drop to 9 players in the offensive lineup</a:t>
            </a:r>
          </a:p>
          <a:p>
            <a:pPr lvl="3">
              <a:lnSpc>
                <a:spcPct val="150000"/>
              </a:lnSpc>
            </a:pPr>
            <a:r>
              <a:rPr lang="en-US" sz="2250" dirty="0">
                <a:solidFill>
                  <a:schemeClr val="accent1">
                    <a:lumMod val="20000"/>
                    <a:lumOff val="80000"/>
                  </a:schemeClr>
                </a:solidFill>
              </a:rPr>
              <a:t>8 offensive players under this scenario results in forfeiture</a:t>
            </a:r>
          </a:p>
          <a:p>
            <a:pPr lvl="2">
              <a:lnSpc>
                <a:spcPct val="150000"/>
              </a:lnSpc>
            </a:pPr>
            <a:r>
              <a:rPr lang="en-US" dirty="0">
                <a:solidFill>
                  <a:schemeClr val="accent1">
                    <a:lumMod val="20000"/>
                    <a:lumOff val="80000"/>
                  </a:schemeClr>
                </a:solidFill>
              </a:rPr>
              <a:t>I.e., if using a standard 9 player line-up or the DP/Flex (only), they may drop to 8 offensive players</a:t>
            </a:r>
          </a:p>
          <a:p>
            <a:pPr lvl="3">
              <a:lnSpc>
                <a:spcPct val="150000"/>
              </a:lnSpc>
            </a:pPr>
            <a:r>
              <a:rPr lang="en-US" sz="2250" dirty="0">
                <a:solidFill>
                  <a:schemeClr val="accent1">
                    <a:lumMod val="20000"/>
                    <a:lumOff val="80000"/>
                  </a:schemeClr>
                </a:solidFill>
              </a:rPr>
              <a:t>7 offensive players under this scenario results in forfeiture</a:t>
            </a:r>
          </a:p>
          <a:p>
            <a:pPr>
              <a:lnSpc>
                <a:spcPct val="150000"/>
              </a:lnSpc>
            </a:pPr>
            <a:r>
              <a:rPr lang="en-US" sz="3000" dirty="0">
                <a:solidFill>
                  <a:schemeClr val="accent1">
                    <a:lumMod val="20000"/>
                    <a:lumOff val="80000"/>
                  </a:schemeClr>
                </a:solidFill>
              </a:rPr>
              <a:t>MUST BE LISTED CLEARLY</a:t>
            </a:r>
          </a:p>
          <a:p>
            <a:pPr>
              <a:lnSpc>
                <a:spcPct val="150000"/>
              </a:lnSpc>
            </a:pPr>
            <a:r>
              <a:rPr lang="en-US" sz="3000" dirty="0">
                <a:solidFill>
                  <a:schemeClr val="accent1">
                    <a:lumMod val="20000"/>
                    <a:lumOff val="80000"/>
                  </a:schemeClr>
                </a:solidFill>
              </a:rPr>
              <a:t>MAY NOT HAVE ADEQUATE SPACE ON PAPER</a:t>
            </a:r>
          </a:p>
          <a:p>
            <a:pPr lvl="1">
              <a:lnSpc>
                <a:spcPct val="150000"/>
              </a:lnSpc>
            </a:pPr>
            <a:r>
              <a:rPr lang="en-US" sz="2700" dirty="0">
                <a:solidFill>
                  <a:schemeClr val="accent1">
                    <a:lumMod val="20000"/>
                    <a:lumOff val="80000"/>
                  </a:schemeClr>
                </a:solidFill>
              </a:rPr>
              <a:t>Make it work, but be clear</a:t>
            </a:r>
          </a:p>
        </p:txBody>
      </p:sp>
    </p:spTree>
    <p:extLst>
      <p:ext uri="{BB962C8B-B14F-4D97-AF65-F5344CB8AC3E}">
        <p14:creationId xmlns:p14="http://schemas.microsoft.com/office/powerpoint/2010/main" val="38351095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EXPECTATIONS</a:t>
            </a:r>
          </a:p>
        </p:txBody>
      </p:sp>
      <p:sp>
        <p:nvSpPr>
          <p:cNvPr id="3" name="Content Placeholder 2"/>
          <p:cNvSpPr>
            <a:spLocks noGrp="1"/>
          </p:cNvSpPr>
          <p:nvPr>
            <p:ph idx="1"/>
          </p:nvPr>
        </p:nvSpPr>
        <p:spPr>
          <a:xfrm>
            <a:off x="0" y="1600200"/>
            <a:ext cx="8686800" cy="4525963"/>
          </a:xfrm>
        </p:spPr>
        <p:txBody>
          <a:bodyPr/>
          <a:lstStyle/>
          <a:p>
            <a:r>
              <a:rPr lang="en-US" dirty="0"/>
              <a:t>Improved Training</a:t>
            </a:r>
          </a:p>
          <a:p>
            <a:pPr lvl="1"/>
            <a:r>
              <a:rPr lang="en-US" dirty="0"/>
              <a:t>Emphasis on Rule</a:t>
            </a:r>
          </a:p>
          <a:p>
            <a:pPr lvl="2"/>
            <a:r>
              <a:rPr lang="en-US" dirty="0"/>
              <a:t>Common Sense + Thoughtful Reasoning + Good Judgment </a:t>
            </a:r>
          </a:p>
          <a:p>
            <a:pPr lvl="1"/>
            <a:r>
              <a:rPr lang="en-US" dirty="0"/>
              <a:t>Emphasis on Mechanics</a:t>
            </a:r>
          </a:p>
          <a:p>
            <a:pPr lvl="2"/>
            <a:r>
              <a:rPr lang="en-US" dirty="0"/>
              <a:t>Teaching PROPER Mechanics, not YOUR Mechanics</a:t>
            </a:r>
          </a:p>
          <a:p>
            <a:pPr lvl="1"/>
            <a:r>
              <a:rPr lang="en-US" dirty="0"/>
              <a:t>Preparing umpires for state finals</a:t>
            </a:r>
          </a:p>
          <a:p>
            <a:pPr>
              <a:buNone/>
            </a:pP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a:extLst>
              <a:ext uri="{FF2B5EF4-FFF2-40B4-BE49-F238E27FC236}">
                <a16:creationId xmlns:a16="http://schemas.microsoft.com/office/drawing/2014/main" id="{4F9CFECF-E3AE-1C45-9720-BC0C0D5603BE}"/>
              </a:ext>
            </a:extLst>
          </p:cNvPr>
          <p:cNvSpPr>
            <a:spLocks noGrp="1"/>
          </p:cNvSpPr>
          <p:nvPr>
            <p:ph type="subTitle" idx="1"/>
          </p:nvPr>
        </p:nvSpPr>
        <p:spPr>
          <a:xfrm>
            <a:off x="0" y="857250"/>
            <a:ext cx="9144000" cy="5143500"/>
          </a:xfrm>
        </p:spPr>
        <p:txBody>
          <a:bodyPr>
            <a:normAutofit/>
          </a:bodyPr>
          <a:lstStyle/>
          <a:p>
            <a:r>
              <a:rPr lang="en-US" sz="3000" dirty="0">
                <a:solidFill>
                  <a:schemeClr val="tx2">
                    <a:lumMod val="20000"/>
                    <a:lumOff val="80000"/>
                  </a:schemeClr>
                </a:solidFill>
              </a:rPr>
              <a:t>REMINDERS</a:t>
            </a:r>
          </a:p>
          <a:p>
            <a:endParaRPr lang="en-US" sz="3000" dirty="0">
              <a:solidFill>
                <a:schemeClr val="tx2">
                  <a:lumMod val="20000"/>
                  <a:lumOff val="80000"/>
                </a:schemeClr>
              </a:solidFill>
            </a:endParaRPr>
          </a:p>
          <a:p>
            <a:pPr marL="257175" indent="-257175" algn="l">
              <a:buFont typeface="Arial" panose="020B0604020202020204" pitchFamily="34" charset="0"/>
              <a:buChar char="•"/>
            </a:pPr>
            <a:r>
              <a:rPr lang="en-US" sz="3000" dirty="0">
                <a:solidFill>
                  <a:schemeClr val="tx2">
                    <a:lumMod val="20000"/>
                    <a:lumOff val="80000"/>
                  </a:schemeClr>
                </a:solidFill>
              </a:rPr>
              <a:t>No penalty for an unreported substitution</a:t>
            </a:r>
          </a:p>
          <a:p>
            <a:pPr marL="257175" indent="-257175" algn="l">
              <a:buFont typeface="Arial" panose="020B0604020202020204" pitchFamily="34" charset="0"/>
              <a:buChar char="•"/>
            </a:pPr>
            <a:r>
              <a:rPr lang="en-US" sz="3000" dirty="0">
                <a:solidFill>
                  <a:schemeClr val="tx2">
                    <a:lumMod val="20000"/>
                    <a:lumOff val="80000"/>
                  </a:schemeClr>
                </a:solidFill>
              </a:rPr>
              <a:t>Defensive changes do not need to be reported</a:t>
            </a:r>
          </a:p>
          <a:p>
            <a:pPr marL="600075" lvl="1" indent="-257175" algn="l">
              <a:buFont typeface="Arial" panose="020B0604020202020204" pitchFamily="34" charset="0"/>
              <a:buChar char="•"/>
            </a:pPr>
            <a:r>
              <a:rPr lang="en-US" sz="2700" dirty="0">
                <a:solidFill>
                  <a:schemeClr val="tx2">
                    <a:lumMod val="20000"/>
                    <a:lumOff val="80000"/>
                  </a:schemeClr>
                </a:solidFill>
              </a:rPr>
              <a:t>Exceptions:</a:t>
            </a:r>
          </a:p>
          <a:p>
            <a:pPr marL="942975" lvl="2" indent="-257175" algn="l">
              <a:buFont typeface="Arial" panose="020B0604020202020204" pitchFamily="34" charset="0"/>
              <a:buChar char="•"/>
            </a:pPr>
            <a:r>
              <a:rPr lang="en-US" sz="2550" dirty="0">
                <a:solidFill>
                  <a:schemeClr val="tx2">
                    <a:lumMod val="20000"/>
                    <a:lumOff val="80000"/>
                  </a:schemeClr>
                </a:solidFill>
              </a:rPr>
              <a:t>Pitcher</a:t>
            </a:r>
          </a:p>
          <a:p>
            <a:pPr marL="942975" lvl="2" indent="-257175" algn="l">
              <a:buFont typeface="Arial" panose="020B0604020202020204" pitchFamily="34" charset="0"/>
              <a:buChar char="•"/>
            </a:pPr>
            <a:r>
              <a:rPr lang="en-US" sz="2550" dirty="0">
                <a:solidFill>
                  <a:schemeClr val="tx2">
                    <a:lumMod val="20000"/>
                    <a:lumOff val="80000"/>
                  </a:schemeClr>
                </a:solidFill>
              </a:rPr>
              <a:t>Catcher</a:t>
            </a:r>
          </a:p>
          <a:p>
            <a:pPr marL="942975" lvl="2" indent="-257175" algn="l">
              <a:buFont typeface="Arial" panose="020B0604020202020204" pitchFamily="34" charset="0"/>
              <a:buChar char="•"/>
            </a:pPr>
            <a:r>
              <a:rPr lang="en-US" sz="2550" dirty="0">
                <a:solidFill>
                  <a:schemeClr val="tx2">
                    <a:lumMod val="20000"/>
                    <a:lumOff val="80000"/>
                  </a:schemeClr>
                </a:solidFill>
              </a:rPr>
              <a:t>Flex</a:t>
            </a:r>
          </a:p>
          <a:p>
            <a:pPr marL="257175" indent="-257175" algn="l">
              <a:buFont typeface="Arial" panose="020B0604020202020204" pitchFamily="34" charset="0"/>
              <a:buChar char="•"/>
            </a:pPr>
            <a:r>
              <a:rPr lang="en-US" sz="3000" dirty="0">
                <a:solidFill>
                  <a:schemeClr val="tx2">
                    <a:lumMod val="20000"/>
                    <a:lumOff val="80000"/>
                  </a:schemeClr>
                </a:solidFill>
              </a:rPr>
              <a:t>When using the DP/Flex and/or EP, any of the players in the line-up can play defense</a:t>
            </a:r>
          </a:p>
        </p:txBody>
      </p:sp>
    </p:spTree>
    <p:extLst>
      <p:ext uri="{BB962C8B-B14F-4D97-AF65-F5344CB8AC3E}">
        <p14:creationId xmlns:p14="http://schemas.microsoft.com/office/powerpoint/2010/main" val="3233163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3540E-AC61-A84E-ADC4-9EA5469BC64B}"/>
              </a:ext>
            </a:extLst>
          </p:cNvPr>
          <p:cNvSpPr>
            <a:spLocks noGrp="1"/>
          </p:cNvSpPr>
          <p:nvPr>
            <p:ph type="title"/>
          </p:nvPr>
        </p:nvSpPr>
        <p:spPr/>
        <p:txBody>
          <a:bodyPr/>
          <a:lstStyle/>
          <a:p>
            <a:pPr algn="ctr"/>
            <a:r>
              <a:rPr lang="en-US" sz="3600" b="1" dirty="0">
                <a:solidFill>
                  <a:schemeClr val="tx2">
                    <a:lumMod val="20000"/>
                    <a:lumOff val="80000"/>
                  </a:schemeClr>
                </a:solidFill>
              </a:rPr>
              <a:t>REMINDERS</a:t>
            </a:r>
            <a:endParaRPr lang="en-US" b="1" dirty="0">
              <a:solidFill>
                <a:schemeClr val="tx2">
                  <a:lumMod val="20000"/>
                  <a:lumOff val="80000"/>
                </a:schemeClr>
              </a:solidFill>
            </a:endParaRPr>
          </a:p>
        </p:txBody>
      </p:sp>
      <p:sp>
        <p:nvSpPr>
          <p:cNvPr id="3" name="Content Placeholder 2">
            <a:extLst>
              <a:ext uri="{FF2B5EF4-FFF2-40B4-BE49-F238E27FC236}">
                <a16:creationId xmlns:a16="http://schemas.microsoft.com/office/drawing/2014/main" id="{77C0CC4B-AE94-3E41-87F9-8620A075A857}"/>
              </a:ext>
            </a:extLst>
          </p:cNvPr>
          <p:cNvSpPr>
            <a:spLocks noGrp="1"/>
          </p:cNvSpPr>
          <p:nvPr>
            <p:ph idx="1"/>
          </p:nvPr>
        </p:nvSpPr>
        <p:spPr>
          <a:xfrm>
            <a:off x="0" y="2226469"/>
            <a:ext cx="9144000" cy="3263504"/>
          </a:xfrm>
        </p:spPr>
        <p:txBody>
          <a:bodyPr>
            <a:normAutofit fontScale="85000" lnSpcReduction="10000"/>
          </a:bodyPr>
          <a:lstStyle/>
          <a:p>
            <a:r>
              <a:rPr lang="en-US" sz="3000" dirty="0">
                <a:solidFill>
                  <a:schemeClr val="tx2">
                    <a:lumMod val="20000"/>
                    <a:lumOff val="80000"/>
                  </a:schemeClr>
                </a:solidFill>
              </a:rPr>
              <a:t>DP &amp; Flex may not be on offense at the same time</a:t>
            </a:r>
          </a:p>
          <a:p>
            <a:pPr lvl="1"/>
            <a:r>
              <a:rPr lang="en-US" sz="2700" dirty="0">
                <a:solidFill>
                  <a:schemeClr val="tx2">
                    <a:lumMod val="20000"/>
                    <a:lumOff val="80000"/>
                  </a:schemeClr>
                </a:solidFill>
              </a:rPr>
              <a:t>If Flex enters offensive line-up, she must do so in the DP’s spot</a:t>
            </a:r>
          </a:p>
          <a:p>
            <a:r>
              <a:rPr lang="en-US" sz="3000" dirty="0">
                <a:solidFill>
                  <a:schemeClr val="tx2">
                    <a:lumMod val="20000"/>
                    <a:lumOff val="80000"/>
                  </a:schemeClr>
                </a:solidFill>
              </a:rPr>
              <a:t>DP may never be on defense only</a:t>
            </a:r>
          </a:p>
          <a:p>
            <a:pPr lvl="1"/>
            <a:r>
              <a:rPr lang="en-US" sz="2700" dirty="0">
                <a:solidFill>
                  <a:schemeClr val="tx2">
                    <a:lumMod val="20000"/>
                    <a:lumOff val="80000"/>
                  </a:schemeClr>
                </a:solidFill>
              </a:rPr>
              <a:t>DP is always in an offensive spot</a:t>
            </a:r>
          </a:p>
          <a:p>
            <a:r>
              <a:rPr lang="en-US" sz="3000" dirty="0">
                <a:solidFill>
                  <a:schemeClr val="tx2">
                    <a:lumMod val="20000"/>
                    <a:lumOff val="80000"/>
                  </a:schemeClr>
                </a:solidFill>
              </a:rPr>
              <a:t>Flex may never be on offense only</a:t>
            </a:r>
          </a:p>
          <a:p>
            <a:pPr lvl="1"/>
            <a:r>
              <a:rPr lang="en-US" sz="2700" dirty="0">
                <a:solidFill>
                  <a:schemeClr val="tx2">
                    <a:lumMod val="20000"/>
                    <a:lumOff val="80000"/>
                  </a:schemeClr>
                </a:solidFill>
              </a:rPr>
              <a:t>Exception:</a:t>
            </a:r>
          </a:p>
          <a:p>
            <a:pPr lvl="2"/>
            <a:r>
              <a:rPr lang="en-US" dirty="0">
                <a:solidFill>
                  <a:schemeClr val="tx2">
                    <a:lumMod val="20000"/>
                    <a:lumOff val="80000"/>
                  </a:schemeClr>
                </a:solidFill>
              </a:rPr>
              <a:t>If the Flex enters the offensive line-up for the DP and the EP is playing defense for another player, then the Flex will be on offense only</a:t>
            </a:r>
          </a:p>
        </p:txBody>
      </p:sp>
    </p:spTree>
    <p:extLst>
      <p:ext uri="{BB962C8B-B14F-4D97-AF65-F5344CB8AC3E}">
        <p14:creationId xmlns:p14="http://schemas.microsoft.com/office/powerpoint/2010/main" val="19503732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75246D22-9043-C842-880E-C9967E3AE0AA}"/>
              </a:ext>
            </a:extLst>
          </p:cNvPr>
          <p:cNvGraphicFramePr>
            <a:graphicFrameLocks noGrp="1"/>
          </p:cNvGraphicFramePr>
          <p:nvPr>
            <p:extLst>
              <p:ext uri="{D42A27DB-BD31-4B8C-83A1-F6EECF244321}">
                <p14:modId xmlns:p14="http://schemas.microsoft.com/office/powerpoint/2010/main" val="2215384506"/>
              </p:ext>
            </p:extLst>
          </p:nvPr>
        </p:nvGraphicFramePr>
        <p:xfrm>
          <a:off x="0" y="76200"/>
          <a:ext cx="4326466" cy="6781812"/>
        </p:xfrm>
        <a:graphic>
          <a:graphicData uri="http://schemas.openxmlformats.org/drawingml/2006/table">
            <a:tbl>
              <a:tblPr>
                <a:tableStyleId>{5C22544A-7EE6-4342-B048-85BDC9FD1C3A}</a:tableStyleId>
              </a:tblPr>
              <a:tblGrid>
                <a:gridCol w="579931">
                  <a:extLst>
                    <a:ext uri="{9D8B030D-6E8A-4147-A177-3AD203B41FA5}">
                      <a16:colId xmlns:a16="http://schemas.microsoft.com/office/drawing/2014/main" val="358955754"/>
                    </a:ext>
                  </a:extLst>
                </a:gridCol>
                <a:gridCol w="625956">
                  <a:extLst>
                    <a:ext uri="{9D8B030D-6E8A-4147-A177-3AD203B41FA5}">
                      <a16:colId xmlns:a16="http://schemas.microsoft.com/office/drawing/2014/main" val="1321877062"/>
                    </a:ext>
                  </a:extLst>
                </a:gridCol>
                <a:gridCol w="2457802">
                  <a:extLst>
                    <a:ext uri="{9D8B030D-6E8A-4147-A177-3AD203B41FA5}">
                      <a16:colId xmlns:a16="http://schemas.microsoft.com/office/drawing/2014/main" val="3881120189"/>
                    </a:ext>
                  </a:extLst>
                </a:gridCol>
                <a:gridCol w="662777">
                  <a:extLst>
                    <a:ext uri="{9D8B030D-6E8A-4147-A177-3AD203B41FA5}">
                      <a16:colId xmlns:a16="http://schemas.microsoft.com/office/drawing/2014/main" val="783365620"/>
                    </a:ext>
                  </a:extLst>
                </a:gridCol>
              </a:tblGrid>
              <a:tr h="241131">
                <a:tc>
                  <a:txBody>
                    <a:bodyPr/>
                    <a:lstStyle/>
                    <a:p>
                      <a:pPr algn="ctr" fontAlgn="b"/>
                      <a:r>
                        <a:rPr lang="en-US" sz="1100" u="none" strike="noStrike" dirty="0">
                          <a:solidFill>
                            <a:schemeClr val="accent1">
                              <a:lumMod val="20000"/>
                              <a:lumOff val="80000"/>
                            </a:schemeClr>
                          </a:solidFill>
                          <a:effectLst/>
                        </a:rPr>
                        <a:t> </a:t>
                      </a:r>
                      <a:endParaRPr lang="en-US" sz="1100" b="0" i="0" u="none" strike="noStrike" dirty="0">
                        <a:solidFill>
                          <a:schemeClr val="accent1">
                            <a:lumMod val="20000"/>
                            <a:lumOff val="80000"/>
                          </a:schemeClr>
                        </a:solidFill>
                        <a:effectLst/>
                        <a:latin typeface="Calibri" panose="020F0502020204030204" pitchFamily="34" charset="0"/>
                      </a:endParaRPr>
                    </a:p>
                  </a:txBody>
                  <a:tcPr marL="5068" marR="5068" marT="5068" marB="0" anchor="b">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solidFill>
                      <a:schemeClr val="accent1">
                        <a:lumMod val="50000"/>
                      </a:schemeClr>
                    </a:solidFill>
                  </a:tcPr>
                </a:tc>
                <a:tc>
                  <a:txBody>
                    <a:bodyPr/>
                    <a:lstStyle/>
                    <a:p>
                      <a:pPr algn="ctr" fontAlgn="b"/>
                      <a:r>
                        <a:rPr lang="en-US" sz="1100" u="none" strike="noStrike" dirty="0">
                          <a:solidFill>
                            <a:schemeClr val="accent1">
                              <a:lumMod val="20000"/>
                              <a:lumOff val="80000"/>
                            </a:schemeClr>
                          </a:solidFill>
                          <a:effectLst/>
                        </a:rPr>
                        <a:t>No.</a:t>
                      </a:r>
                      <a:endParaRPr lang="en-US" sz="1100" b="0" i="0" u="none" strike="noStrike" dirty="0">
                        <a:solidFill>
                          <a:schemeClr val="accent1">
                            <a:lumMod val="20000"/>
                            <a:lumOff val="80000"/>
                          </a:schemeClr>
                        </a:solidFill>
                        <a:effectLst/>
                        <a:latin typeface="Calibri" panose="020F0502020204030204" pitchFamily="34" charset="0"/>
                      </a:endParaRPr>
                    </a:p>
                  </a:txBody>
                  <a:tcPr marL="5068" marR="5068" marT="5068" marB="0" anchor="b">
                    <a:lnT w="57150" cap="flat" cmpd="sng" algn="ctr">
                      <a:solidFill>
                        <a:schemeClr val="bg1"/>
                      </a:solidFill>
                      <a:prstDash val="solid"/>
                      <a:round/>
                      <a:headEnd type="none" w="med" len="med"/>
                      <a:tailEnd type="none" w="med" len="med"/>
                    </a:lnT>
                    <a:solidFill>
                      <a:schemeClr val="accent1">
                        <a:lumMod val="50000"/>
                      </a:schemeClr>
                    </a:solidFill>
                  </a:tcPr>
                </a:tc>
                <a:tc>
                  <a:txBody>
                    <a:bodyPr/>
                    <a:lstStyle/>
                    <a:p>
                      <a:pPr algn="ctr" fontAlgn="b"/>
                      <a:r>
                        <a:rPr lang="en-US" sz="1100" u="none" strike="noStrike" dirty="0">
                          <a:solidFill>
                            <a:schemeClr val="accent1">
                              <a:lumMod val="20000"/>
                              <a:lumOff val="80000"/>
                            </a:schemeClr>
                          </a:solidFill>
                          <a:effectLst/>
                        </a:rPr>
                        <a:t>PLAYERS</a:t>
                      </a:r>
                      <a:endParaRPr lang="en-US" sz="1100" b="0" i="0" u="none" strike="noStrike" dirty="0">
                        <a:solidFill>
                          <a:schemeClr val="accent1">
                            <a:lumMod val="20000"/>
                            <a:lumOff val="80000"/>
                          </a:schemeClr>
                        </a:solidFill>
                        <a:effectLst/>
                        <a:latin typeface="Calibri" panose="020F0502020204030204" pitchFamily="34" charset="0"/>
                      </a:endParaRPr>
                    </a:p>
                  </a:txBody>
                  <a:tcPr marL="5068" marR="5068" marT="5068" marB="0" anchor="b">
                    <a:lnT w="57150" cap="flat" cmpd="sng" algn="ctr">
                      <a:solidFill>
                        <a:schemeClr val="bg1"/>
                      </a:solidFill>
                      <a:prstDash val="solid"/>
                      <a:round/>
                      <a:headEnd type="none" w="med" len="med"/>
                      <a:tailEnd type="none" w="med" len="med"/>
                    </a:lnT>
                    <a:solidFill>
                      <a:schemeClr val="accent1">
                        <a:lumMod val="50000"/>
                      </a:schemeClr>
                    </a:solidFill>
                  </a:tcPr>
                </a:tc>
                <a:tc>
                  <a:txBody>
                    <a:bodyPr/>
                    <a:lstStyle/>
                    <a:p>
                      <a:pPr algn="ctr" fontAlgn="b"/>
                      <a:r>
                        <a:rPr lang="en-US" sz="1100" u="none" strike="noStrike" dirty="0">
                          <a:solidFill>
                            <a:schemeClr val="accent1">
                              <a:lumMod val="20000"/>
                              <a:lumOff val="80000"/>
                            </a:schemeClr>
                          </a:solidFill>
                          <a:effectLst/>
                        </a:rPr>
                        <a:t>Pos.</a:t>
                      </a:r>
                      <a:endParaRPr lang="en-US" sz="1100" b="0" i="0" u="none" strike="noStrike" dirty="0">
                        <a:solidFill>
                          <a:schemeClr val="accent1">
                            <a:lumMod val="20000"/>
                            <a:lumOff val="80000"/>
                          </a:schemeClr>
                        </a:solidFill>
                        <a:effectLst/>
                        <a:latin typeface="Calibri" panose="020F0502020204030204" pitchFamily="34" charset="0"/>
                      </a:endParaRPr>
                    </a:p>
                  </a:txBody>
                  <a:tcPr marL="5068" marR="5068" marT="5068" marB="0" anchor="b">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chemeClr val="accent1">
                        <a:lumMod val="50000"/>
                      </a:schemeClr>
                    </a:solidFill>
                  </a:tcPr>
                </a:tc>
                <a:extLst>
                  <a:ext uri="{0D108BD9-81ED-4DB2-BD59-A6C34878D82A}">
                    <a16:rowId xmlns:a16="http://schemas.microsoft.com/office/drawing/2014/main" val="3806594917"/>
                  </a:ext>
                </a:extLst>
              </a:tr>
              <a:tr h="241131">
                <a:tc>
                  <a:txBody>
                    <a:bodyPr/>
                    <a:lstStyle/>
                    <a:p>
                      <a:pPr algn="ctr" fontAlgn="b"/>
                      <a:r>
                        <a:rPr lang="en-US" sz="1100" u="none" strike="noStrike" dirty="0">
                          <a:effectLst/>
                        </a:rPr>
                        <a:t>1</a:t>
                      </a:r>
                      <a:endParaRPr lang="en-US" sz="1100" b="0" i="0" u="none" strike="noStrike" dirty="0">
                        <a:solidFill>
                          <a:srgbClr val="000000"/>
                        </a:solidFill>
                        <a:effectLst/>
                        <a:latin typeface="Calibri" panose="020F0502020204030204" pitchFamily="34" charset="0"/>
                      </a:endParaRPr>
                    </a:p>
                  </a:txBody>
                  <a:tcPr marL="5068" marR="5068" marT="5068" marB="0" anchor="b">
                    <a:lnL w="57150" cap="flat" cmpd="sng" algn="ctr">
                      <a:solidFill>
                        <a:schemeClr val="bg1"/>
                      </a:solidFill>
                      <a:prstDash val="solid"/>
                      <a:round/>
                      <a:headEnd type="none" w="med" len="med"/>
                      <a:tailEnd type="none" w="med" len="med"/>
                    </a:lnL>
                    <a:solidFill>
                      <a:schemeClr val="accent1">
                        <a:lumMod val="20000"/>
                        <a:lumOff val="80000"/>
                      </a:schemeClr>
                    </a:solidFill>
                  </a:tcPr>
                </a:tc>
                <a:tc>
                  <a:txBody>
                    <a:bodyPr/>
                    <a:lstStyle/>
                    <a:p>
                      <a:pPr algn="ctr" fontAlgn="b"/>
                      <a:r>
                        <a:rPr lang="en-US" sz="1100" u="none" strike="noStrike" dirty="0">
                          <a:effectLst/>
                        </a:rPr>
                        <a:t>22</a:t>
                      </a:r>
                      <a:endParaRPr lang="en-US" sz="1100" b="0" i="0" u="none" strike="noStrike" dirty="0">
                        <a:solidFill>
                          <a:srgbClr val="000000"/>
                        </a:solidFill>
                        <a:effectLst/>
                        <a:latin typeface="Calibri" panose="020F0502020204030204" pitchFamily="34" charset="0"/>
                      </a:endParaRPr>
                    </a:p>
                  </a:txBody>
                  <a:tcPr marL="5068" marR="5068" marT="5068" marB="0" anchor="b">
                    <a:solidFill>
                      <a:schemeClr val="accent1">
                        <a:lumMod val="20000"/>
                        <a:lumOff val="80000"/>
                      </a:schemeClr>
                    </a:solidFill>
                  </a:tcPr>
                </a:tc>
                <a:tc>
                  <a:txBody>
                    <a:bodyPr/>
                    <a:lstStyle/>
                    <a:p>
                      <a:pPr algn="ctr" fontAlgn="b"/>
                      <a:r>
                        <a:rPr lang="en-US" sz="1100" u="none" strike="noStrike" dirty="0">
                          <a:effectLst/>
                        </a:rPr>
                        <a:t>AVA</a:t>
                      </a:r>
                      <a:endParaRPr lang="en-US" sz="1100" b="0" i="0" u="none" strike="noStrike" dirty="0">
                        <a:solidFill>
                          <a:srgbClr val="000000"/>
                        </a:solidFill>
                        <a:effectLst/>
                        <a:latin typeface="Calibri" panose="020F0502020204030204" pitchFamily="34" charset="0"/>
                      </a:endParaRPr>
                    </a:p>
                  </a:txBody>
                  <a:tcPr marL="5068" marR="5068" marT="5068" marB="0" anchor="b">
                    <a:solidFill>
                      <a:schemeClr val="accent1">
                        <a:lumMod val="20000"/>
                        <a:lumOff val="80000"/>
                      </a:schemeClr>
                    </a:solidFill>
                  </a:tcPr>
                </a:tc>
                <a:tc>
                  <a:txBody>
                    <a:bodyPr/>
                    <a:lstStyle/>
                    <a:p>
                      <a:pPr algn="l" fontAlgn="b"/>
                      <a:r>
                        <a:rPr lang="en-US" sz="1100" b="0" i="0" u="none" strike="noStrike" dirty="0">
                          <a:solidFill>
                            <a:srgbClr val="000000"/>
                          </a:solidFill>
                          <a:effectLst/>
                          <a:latin typeface="Calibri" panose="020F0502020204030204" pitchFamily="34" charset="0"/>
                        </a:rPr>
                        <a:t>SS</a:t>
                      </a:r>
                    </a:p>
                  </a:txBody>
                  <a:tcPr marL="5068" marR="5068" marT="5068" marB="0" anchor="b">
                    <a:lnR w="57150" cap="flat" cmpd="sng" algn="ctr">
                      <a:solidFill>
                        <a:schemeClr val="bg1"/>
                      </a:solidFill>
                      <a:prstDash val="solid"/>
                      <a:round/>
                      <a:headEnd type="none" w="med" len="med"/>
                      <a:tailEnd type="none" w="med" len="med"/>
                    </a:lnR>
                    <a:solidFill>
                      <a:schemeClr val="accent1">
                        <a:lumMod val="20000"/>
                        <a:lumOff val="80000"/>
                      </a:schemeClr>
                    </a:solidFill>
                  </a:tcPr>
                </a:tc>
                <a:extLst>
                  <a:ext uri="{0D108BD9-81ED-4DB2-BD59-A6C34878D82A}">
                    <a16:rowId xmlns:a16="http://schemas.microsoft.com/office/drawing/2014/main" val="1390116074"/>
                  </a:ext>
                </a:extLst>
              </a:tr>
              <a:tr h="241131">
                <a:tc>
                  <a:txBody>
                    <a:bodyPr/>
                    <a:lstStyle/>
                    <a:p>
                      <a:pPr algn="ctr" fontAlgn="b"/>
                      <a:r>
                        <a:rPr lang="en-US" sz="1100" u="none" strike="noStrike" dirty="0">
                          <a:effectLst/>
                        </a:rPr>
                        <a:t>sub</a:t>
                      </a:r>
                      <a:endParaRPr lang="en-US" sz="1100" b="0" i="0" u="none" strike="noStrike" dirty="0">
                        <a:solidFill>
                          <a:srgbClr val="000000"/>
                        </a:solidFill>
                        <a:effectLst/>
                        <a:latin typeface="Calibri" panose="020F0502020204030204" pitchFamily="34" charset="0"/>
                      </a:endParaRPr>
                    </a:p>
                  </a:txBody>
                  <a:tcPr marL="5068" marR="5068" marT="5068" marB="0" anchor="b">
                    <a:lnL w="57150" cap="flat" cmpd="sng" algn="ctr">
                      <a:solidFill>
                        <a:schemeClr val="bg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5068" marR="5068" marT="5068" marB="0" anchor="b">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5068" marR="5068" marT="5068" marB="0" anchor="b">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5068" marR="5068" marT="5068" marB="0" anchor="b">
                    <a:lnR w="57150" cap="flat" cmpd="sng" algn="ctr">
                      <a:solidFill>
                        <a:schemeClr val="bg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504481445"/>
                  </a:ext>
                </a:extLst>
              </a:tr>
              <a:tr h="241131">
                <a:tc>
                  <a:txBody>
                    <a:bodyPr/>
                    <a:lstStyle/>
                    <a:p>
                      <a:pPr algn="ctr" fontAlgn="b"/>
                      <a:r>
                        <a:rPr lang="en-US" sz="1100" u="none" strike="noStrike" dirty="0">
                          <a:effectLst/>
                        </a:rPr>
                        <a:t>2</a:t>
                      </a:r>
                      <a:endParaRPr lang="en-US" sz="1100" b="0" i="0" u="none" strike="noStrike" dirty="0">
                        <a:solidFill>
                          <a:srgbClr val="000000"/>
                        </a:solidFill>
                        <a:effectLst/>
                        <a:latin typeface="Calibri" panose="020F0502020204030204" pitchFamily="34" charset="0"/>
                      </a:endParaRPr>
                    </a:p>
                  </a:txBody>
                  <a:tcPr marL="5068" marR="5068" marT="5068" marB="0" anchor="b">
                    <a:lnL w="571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US" sz="1100" u="none" strike="noStrike" dirty="0">
                          <a:effectLst/>
                        </a:rPr>
                        <a:t>24</a:t>
                      </a:r>
                      <a:endParaRPr lang="en-US" sz="1100" b="0" i="0" u="none" strike="noStrike" dirty="0">
                        <a:solidFill>
                          <a:srgbClr val="000000"/>
                        </a:solidFill>
                        <a:effectLst/>
                        <a:latin typeface="Calibri" panose="020F0502020204030204" pitchFamily="34" charset="0"/>
                      </a:endParaRPr>
                    </a:p>
                  </a:txBody>
                  <a:tcPr marL="5068" marR="5068" marT="5068" marB="0" anchor="b">
                    <a:lnL w="12700" cap="flat" cmpd="sng" algn="ctr">
                      <a:solidFill>
                        <a:schemeClr val="bg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ctr" fontAlgn="b"/>
                      <a:r>
                        <a:rPr lang="en-US" sz="1100" u="none" strike="noStrike" dirty="0">
                          <a:effectLst/>
                        </a:rPr>
                        <a:t>BELLA</a:t>
                      </a:r>
                      <a:endParaRPr lang="en-US" sz="1100" b="0" i="0" u="none" strike="noStrike" dirty="0">
                        <a:solidFill>
                          <a:srgbClr val="000000"/>
                        </a:solidFill>
                        <a:effectLst/>
                        <a:latin typeface="Calibri" panose="020F0502020204030204" pitchFamily="34" charset="0"/>
                      </a:endParaRPr>
                    </a:p>
                  </a:txBody>
                  <a:tcPr marL="5068" marR="5068" marT="5068" marB="0" anchor="b">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l" fontAlgn="b"/>
                      <a:r>
                        <a:rPr lang="en-US" sz="1100" u="none" strike="noStrike" dirty="0">
                          <a:effectLst/>
                        </a:rPr>
                        <a:t> 2B</a:t>
                      </a:r>
                      <a:endParaRPr lang="en-US" sz="1100" b="0" i="0" u="none" strike="noStrike" dirty="0">
                        <a:solidFill>
                          <a:srgbClr val="000000"/>
                        </a:solidFill>
                        <a:effectLst/>
                        <a:latin typeface="Calibri" panose="020F0502020204030204" pitchFamily="34" charset="0"/>
                      </a:endParaRPr>
                    </a:p>
                  </a:txBody>
                  <a:tcPr marL="5068" marR="5068" marT="5068" marB="0" anchor="b">
                    <a:lnR w="5715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2">
                        <a:lumMod val="20000"/>
                        <a:lumOff val="80000"/>
                      </a:schemeClr>
                    </a:solidFill>
                  </a:tcPr>
                </a:tc>
                <a:extLst>
                  <a:ext uri="{0D108BD9-81ED-4DB2-BD59-A6C34878D82A}">
                    <a16:rowId xmlns:a16="http://schemas.microsoft.com/office/drawing/2014/main" val="1942089660"/>
                  </a:ext>
                </a:extLst>
              </a:tr>
              <a:tr h="241131">
                <a:tc>
                  <a:txBody>
                    <a:bodyPr/>
                    <a:lstStyle/>
                    <a:p>
                      <a:pPr algn="ctr" fontAlgn="b"/>
                      <a:r>
                        <a:rPr lang="en-US" sz="1100" u="none" strike="noStrike" dirty="0">
                          <a:effectLst/>
                        </a:rPr>
                        <a:t>sub</a:t>
                      </a:r>
                      <a:endParaRPr lang="en-US" sz="1100" b="0" i="0" u="none" strike="noStrike" dirty="0">
                        <a:solidFill>
                          <a:srgbClr val="000000"/>
                        </a:solidFill>
                        <a:effectLst/>
                        <a:latin typeface="Calibri" panose="020F0502020204030204" pitchFamily="34" charset="0"/>
                      </a:endParaRPr>
                    </a:p>
                  </a:txBody>
                  <a:tcPr marL="5068" marR="5068" marT="5068" marB="0" anchor="b">
                    <a:lnL w="5715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5068" marR="5068" marT="5068" marB="0" anchor="b">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5068" marR="5068" marT="5068" marB="0" anchor="b">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5068" marR="5068" marT="5068" marB="0" anchor="b">
                    <a:lnR w="57150" cap="flat" cmpd="sng" algn="ctr">
                      <a:solidFill>
                        <a:schemeClr val="bg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806739476"/>
                  </a:ext>
                </a:extLst>
              </a:tr>
              <a:tr h="241131">
                <a:tc>
                  <a:txBody>
                    <a:bodyPr/>
                    <a:lstStyle/>
                    <a:p>
                      <a:pPr algn="ctr" fontAlgn="b"/>
                      <a:r>
                        <a:rPr lang="en-US" sz="1100" u="none" strike="noStrike" dirty="0">
                          <a:effectLst/>
                        </a:rPr>
                        <a:t>3</a:t>
                      </a:r>
                      <a:endParaRPr lang="en-US" sz="1100" b="0" i="0" u="none" strike="noStrike" dirty="0">
                        <a:solidFill>
                          <a:srgbClr val="000000"/>
                        </a:solidFill>
                        <a:effectLst/>
                        <a:latin typeface="Calibri" panose="020F0502020204030204" pitchFamily="34" charset="0"/>
                      </a:endParaRPr>
                    </a:p>
                  </a:txBody>
                  <a:tcPr marL="5068" marR="5068" marT="5068" marB="0" anchor="b">
                    <a:lnL w="57150" cap="flat" cmpd="sng" algn="ctr">
                      <a:solidFill>
                        <a:schemeClr val="bg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pPr algn="ctr" fontAlgn="b"/>
                      <a:r>
                        <a:rPr lang="en-US" sz="1100" u="none" strike="noStrike" dirty="0">
                          <a:effectLst/>
                        </a:rPr>
                        <a:t>26</a:t>
                      </a:r>
                      <a:endParaRPr lang="en-US" sz="1100" b="0" i="0" u="none" strike="noStrike" dirty="0">
                        <a:solidFill>
                          <a:srgbClr val="000000"/>
                        </a:solidFill>
                        <a:effectLst/>
                        <a:latin typeface="Calibri" panose="020F0502020204030204" pitchFamily="34" charset="0"/>
                      </a:endParaRPr>
                    </a:p>
                  </a:txBody>
                  <a:tcPr marL="5068" marR="5068" marT="5068" marB="0" anchor="b">
                    <a:lnT w="12700"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pPr algn="ctr" fontAlgn="b"/>
                      <a:r>
                        <a:rPr lang="en-US" sz="1100" u="none" strike="noStrike" dirty="0">
                          <a:effectLst/>
                        </a:rPr>
                        <a:t>CLAIR</a:t>
                      </a:r>
                      <a:endParaRPr lang="en-US" sz="1100" b="0" i="0" u="none" strike="noStrike" dirty="0">
                        <a:solidFill>
                          <a:srgbClr val="000000"/>
                        </a:solidFill>
                        <a:effectLst/>
                        <a:latin typeface="Calibri" panose="020F0502020204030204" pitchFamily="34" charset="0"/>
                      </a:endParaRPr>
                    </a:p>
                  </a:txBody>
                  <a:tcPr marL="5068" marR="5068" marT="5068" marB="0" anchor="b">
                    <a:lnT w="12700"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pPr algn="l" fontAlgn="b"/>
                      <a:r>
                        <a:rPr lang="en-US" sz="1100" u="none" strike="noStrike" dirty="0">
                          <a:effectLst/>
                        </a:rPr>
                        <a:t> 3B</a:t>
                      </a:r>
                      <a:endParaRPr lang="en-US" sz="1100" b="0" i="0" u="none" strike="noStrike" dirty="0">
                        <a:solidFill>
                          <a:srgbClr val="000000"/>
                        </a:solidFill>
                        <a:effectLst/>
                        <a:latin typeface="Calibri" panose="020F0502020204030204" pitchFamily="34" charset="0"/>
                      </a:endParaRPr>
                    </a:p>
                  </a:txBody>
                  <a:tcPr marL="5068" marR="5068" marT="5068" marB="0" anchor="b">
                    <a:lnR w="5715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1">
                        <a:lumMod val="20000"/>
                        <a:lumOff val="80000"/>
                      </a:schemeClr>
                    </a:solidFill>
                  </a:tcPr>
                </a:tc>
                <a:extLst>
                  <a:ext uri="{0D108BD9-81ED-4DB2-BD59-A6C34878D82A}">
                    <a16:rowId xmlns:a16="http://schemas.microsoft.com/office/drawing/2014/main" val="663482137"/>
                  </a:ext>
                </a:extLst>
              </a:tr>
              <a:tr h="241131">
                <a:tc>
                  <a:txBody>
                    <a:bodyPr/>
                    <a:lstStyle/>
                    <a:p>
                      <a:pPr algn="ctr" fontAlgn="b"/>
                      <a:r>
                        <a:rPr lang="en-US" sz="1100" u="none" strike="noStrike" dirty="0">
                          <a:effectLst/>
                        </a:rPr>
                        <a:t>sub</a:t>
                      </a:r>
                      <a:endParaRPr lang="en-US" sz="1100" b="0" i="0" u="none" strike="noStrike" dirty="0">
                        <a:solidFill>
                          <a:srgbClr val="000000"/>
                        </a:solidFill>
                        <a:effectLst/>
                        <a:latin typeface="Calibri" panose="020F0502020204030204" pitchFamily="34" charset="0"/>
                      </a:endParaRPr>
                    </a:p>
                  </a:txBody>
                  <a:tcPr marL="5068" marR="5068" marT="5068" marB="0" anchor="b">
                    <a:lnL w="57150" cap="flat" cmpd="sng" algn="ctr">
                      <a:solidFill>
                        <a:schemeClr val="bg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5068" marR="5068" marT="5068" marB="0" anchor="b">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5068" marR="5068" marT="5068" marB="0" anchor="b">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5068" marR="5068" marT="5068" marB="0" anchor="b">
                    <a:lnR w="57150" cap="flat" cmpd="sng" algn="ctr">
                      <a:solidFill>
                        <a:schemeClr val="bg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476884060"/>
                  </a:ext>
                </a:extLst>
              </a:tr>
              <a:tr h="241131">
                <a:tc>
                  <a:txBody>
                    <a:bodyPr/>
                    <a:lstStyle/>
                    <a:p>
                      <a:pPr algn="ctr" fontAlgn="b"/>
                      <a:r>
                        <a:rPr lang="en-US" sz="1100" u="none" strike="noStrike" dirty="0">
                          <a:effectLst/>
                        </a:rPr>
                        <a:t>4</a:t>
                      </a:r>
                      <a:endParaRPr lang="en-US" sz="1100" b="0" i="0" u="none" strike="noStrike" dirty="0">
                        <a:solidFill>
                          <a:srgbClr val="000000"/>
                        </a:solidFill>
                        <a:effectLst/>
                        <a:latin typeface="Calibri" panose="020F0502020204030204" pitchFamily="34" charset="0"/>
                      </a:endParaRPr>
                    </a:p>
                  </a:txBody>
                  <a:tcPr marL="5068" marR="5068" marT="5068" marB="0" anchor="b">
                    <a:lnL w="57150" cap="flat" cmpd="sng" algn="ctr">
                      <a:solidFill>
                        <a:schemeClr val="bg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ctr" fontAlgn="b"/>
                      <a:r>
                        <a:rPr lang="en-US" sz="1100" u="none" strike="noStrike" dirty="0">
                          <a:effectLst/>
                        </a:rPr>
                        <a:t>28</a:t>
                      </a:r>
                      <a:endParaRPr lang="en-US" sz="1100" b="0" i="0" u="none" strike="noStrike" dirty="0">
                        <a:solidFill>
                          <a:srgbClr val="000000"/>
                        </a:solidFill>
                        <a:effectLst/>
                        <a:latin typeface="Calibri" panose="020F0502020204030204" pitchFamily="34" charset="0"/>
                      </a:endParaRPr>
                    </a:p>
                  </a:txBody>
                  <a:tcPr marL="5068" marR="5068" marT="5068" marB="0" anchor="b">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ctr" fontAlgn="b"/>
                      <a:r>
                        <a:rPr lang="en-US" sz="1100" u="none" strike="noStrike" dirty="0">
                          <a:effectLst/>
                        </a:rPr>
                        <a:t>DAISEY</a:t>
                      </a:r>
                      <a:endParaRPr lang="en-US" sz="1100" b="0" i="0" u="none" strike="noStrike" dirty="0">
                        <a:solidFill>
                          <a:srgbClr val="000000"/>
                        </a:solidFill>
                        <a:effectLst/>
                        <a:latin typeface="Calibri" panose="020F0502020204030204" pitchFamily="34" charset="0"/>
                      </a:endParaRPr>
                    </a:p>
                  </a:txBody>
                  <a:tcPr marL="5068" marR="5068" marT="5068" marB="0" anchor="b">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l" fontAlgn="b"/>
                      <a:r>
                        <a:rPr lang="en-US" sz="1100" u="none" strike="noStrike" dirty="0">
                          <a:effectLst/>
                        </a:rPr>
                        <a:t> CF</a:t>
                      </a:r>
                      <a:endParaRPr lang="en-US" sz="1100" b="0" i="0" u="none" strike="noStrike" dirty="0">
                        <a:solidFill>
                          <a:srgbClr val="000000"/>
                        </a:solidFill>
                        <a:effectLst/>
                        <a:latin typeface="Calibri" panose="020F0502020204030204" pitchFamily="34" charset="0"/>
                      </a:endParaRPr>
                    </a:p>
                  </a:txBody>
                  <a:tcPr marL="5068" marR="5068" marT="5068" marB="0" anchor="b">
                    <a:lnR w="5715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2">
                        <a:lumMod val="20000"/>
                        <a:lumOff val="80000"/>
                      </a:schemeClr>
                    </a:solidFill>
                  </a:tcPr>
                </a:tc>
                <a:extLst>
                  <a:ext uri="{0D108BD9-81ED-4DB2-BD59-A6C34878D82A}">
                    <a16:rowId xmlns:a16="http://schemas.microsoft.com/office/drawing/2014/main" val="3324419168"/>
                  </a:ext>
                </a:extLst>
              </a:tr>
              <a:tr h="241131">
                <a:tc>
                  <a:txBody>
                    <a:bodyPr/>
                    <a:lstStyle/>
                    <a:p>
                      <a:pPr algn="ctr" fontAlgn="b"/>
                      <a:r>
                        <a:rPr lang="en-US" sz="1100" u="none" strike="noStrike" dirty="0">
                          <a:effectLst/>
                        </a:rPr>
                        <a:t>sub</a:t>
                      </a:r>
                      <a:endParaRPr lang="en-US" sz="1100" b="0" i="0" u="none" strike="noStrike" dirty="0">
                        <a:solidFill>
                          <a:srgbClr val="000000"/>
                        </a:solidFill>
                        <a:effectLst/>
                        <a:latin typeface="Calibri" panose="020F0502020204030204" pitchFamily="34" charset="0"/>
                      </a:endParaRPr>
                    </a:p>
                  </a:txBody>
                  <a:tcPr marL="5068" marR="5068" marT="5068" marB="0" anchor="b">
                    <a:lnL w="57150" cap="flat" cmpd="sng" algn="ctr">
                      <a:solidFill>
                        <a:schemeClr val="bg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5068" marR="5068" marT="5068" marB="0" anchor="b">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5068" marR="5068" marT="5068" marB="0" anchor="b">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5068" marR="5068" marT="5068" marB="0" anchor="b">
                    <a:lnR w="57150" cap="flat" cmpd="sng" algn="ctr">
                      <a:solidFill>
                        <a:schemeClr val="bg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094402773"/>
                  </a:ext>
                </a:extLst>
              </a:tr>
              <a:tr h="241131">
                <a:tc>
                  <a:txBody>
                    <a:bodyPr/>
                    <a:lstStyle/>
                    <a:p>
                      <a:pPr algn="ctr" fontAlgn="b"/>
                      <a:r>
                        <a:rPr lang="en-US" sz="1100" u="none" strike="noStrike" dirty="0">
                          <a:effectLst/>
                        </a:rPr>
                        <a:t>5</a:t>
                      </a:r>
                      <a:endParaRPr lang="en-US" sz="1100" b="0" i="0" u="none" strike="noStrike" dirty="0">
                        <a:solidFill>
                          <a:srgbClr val="000000"/>
                        </a:solidFill>
                        <a:effectLst/>
                        <a:latin typeface="Calibri" panose="020F0502020204030204" pitchFamily="34" charset="0"/>
                      </a:endParaRPr>
                    </a:p>
                  </a:txBody>
                  <a:tcPr marL="5068" marR="5068" marT="5068" marB="0" anchor="b">
                    <a:lnL w="57150" cap="flat" cmpd="sng" algn="ctr">
                      <a:solidFill>
                        <a:schemeClr val="bg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pPr algn="ctr" fontAlgn="b"/>
                      <a:r>
                        <a:rPr lang="en-US" sz="1100" u="none" strike="noStrike" dirty="0">
                          <a:effectLst/>
                        </a:rPr>
                        <a:t>30</a:t>
                      </a:r>
                      <a:endParaRPr lang="en-US" sz="1100" b="0" i="0" u="none" strike="noStrike" dirty="0">
                        <a:solidFill>
                          <a:srgbClr val="000000"/>
                        </a:solidFill>
                        <a:effectLst/>
                        <a:latin typeface="Calibri" panose="020F0502020204030204" pitchFamily="34" charset="0"/>
                      </a:endParaRPr>
                    </a:p>
                  </a:txBody>
                  <a:tcPr marL="5068" marR="5068" marT="5068" marB="0" anchor="b">
                    <a:lnT w="12700"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pPr algn="ctr" fontAlgn="b"/>
                      <a:r>
                        <a:rPr lang="en-US" sz="1100" u="none" strike="noStrike" dirty="0">
                          <a:effectLst/>
                        </a:rPr>
                        <a:t>EMMA</a:t>
                      </a:r>
                      <a:endParaRPr lang="en-US" sz="1100" b="0" i="0" u="none" strike="noStrike" dirty="0">
                        <a:solidFill>
                          <a:srgbClr val="000000"/>
                        </a:solidFill>
                        <a:effectLst/>
                        <a:latin typeface="Calibri" panose="020F0502020204030204" pitchFamily="34" charset="0"/>
                      </a:endParaRPr>
                    </a:p>
                  </a:txBody>
                  <a:tcPr marL="5068" marR="5068" marT="5068" marB="0" anchor="b">
                    <a:lnT w="12700"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pPr algn="l" fontAlgn="b"/>
                      <a:r>
                        <a:rPr lang="en-US" sz="1100" u="none" strike="noStrike" dirty="0">
                          <a:effectLst/>
                        </a:rPr>
                        <a:t> EP</a:t>
                      </a:r>
                      <a:endParaRPr lang="en-US" sz="1100" b="0" i="0" u="none" strike="noStrike" dirty="0">
                        <a:solidFill>
                          <a:srgbClr val="000000"/>
                        </a:solidFill>
                        <a:effectLst/>
                        <a:latin typeface="Calibri" panose="020F0502020204030204" pitchFamily="34" charset="0"/>
                      </a:endParaRPr>
                    </a:p>
                  </a:txBody>
                  <a:tcPr marL="5068" marR="5068" marT="5068" marB="0" anchor="b">
                    <a:lnR w="5715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1">
                        <a:lumMod val="20000"/>
                        <a:lumOff val="80000"/>
                      </a:schemeClr>
                    </a:solidFill>
                  </a:tcPr>
                </a:tc>
                <a:extLst>
                  <a:ext uri="{0D108BD9-81ED-4DB2-BD59-A6C34878D82A}">
                    <a16:rowId xmlns:a16="http://schemas.microsoft.com/office/drawing/2014/main" val="22316557"/>
                  </a:ext>
                </a:extLst>
              </a:tr>
              <a:tr h="241131">
                <a:tc>
                  <a:txBody>
                    <a:bodyPr/>
                    <a:lstStyle/>
                    <a:p>
                      <a:pPr algn="ctr" fontAlgn="b"/>
                      <a:r>
                        <a:rPr lang="en-US" sz="1100" u="none" strike="noStrike" dirty="0">
                          <a:effectLst/>
                        </a:rPr>
                        <a:t>sub</a:t>
                      </a:r>
                      <a:endParaRPr lang="en-US" sz="1100" b="0" i="0" u="none" strike="noStrike" dirty="0">
                        <a:solidFill>
                          <a:srgbClr val="000000"/>
                        </a:solidFill>
                        <a:effectLst/>
                        <a:latin typeface="Calibri" panose="020F0502020204030204" pitchFamily="34" charset="0"/>
                      </a:endParaRPr>
                    </a:p>
                  </a:txBody>
                  <a:tcPr marL="5068" marR="5068" marT="5068" marB="0" anchor="b">
                    <a:lnL w="57150" cap="flat" cmpd="sng" algn="ctr">
                      <a:solidFill>
                        <a:schemeClr val="bg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5068" marR="5068" marT="5068" marB="0" anchor="b">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5068" marR="5068" marT="5068" marB="0" anchor="b">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5068" marR="5068" marT="5068" marB="0" anchor="b">
                    <a:lnR w="57150" cap="flat" cmpd="sng" algn="ctr">
                      <a:solidFill>
                        <a:schemeClr val="bg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192297014"/>
                  </a:ext>
                </a:extLst>
              </a:tr>
              <a:tr h="241131">
                <a:tc>
                  <a:txBody>
                    <a:bodyPr/>
                    <a:lstStyle/>
                    <a:p>
                      <a:pPr algn="ctr" fontAlgn="b"/>
                      <a:r>
                        <a:rPr lang="en-US" sz="1100" u="none" strike="noStrike" dirty="0">
                          <a:effectLst/>
                        </a:rPr>
                        <a:t>6</a:t>
                      </a:r>
                      <a:endParaRPr lang="en-US" sz="1100" b="0" i="0" u="none" strike="noStrike" dirty="0">
                        <a:solidFill>
                          <a:srgbClr val="000000"/>
                        </a:solidFill>
                        <a:effectLst/>
                        <a:latin typeface="Calibri" panose="020F0502020204030204" pitchFamily="34" charset="0"/>
                      </a:endParaRPr>
                    </a:p>
                  </a:txBody>
                  <a:tcPr marL="5068" marR="5068" marT="5068" marB="0" anchor="b">
                    <a:lnL w="57150" cap="flat" cmpd="sng" algn="ctr">
                      <a:solidFill>
                        <a:schemeClr val="bg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ctr" fontAlgn="b"/>
                      <a:r>
                        <a:rPr lang="en-US" sz="1100" u="none" strike="noStrike" dirty="0">
                          <a:effectLst/>
                        </a:rPr>
                        <a:t>32</a:t>
                      </a:r>
                      <a:endParaRPr lang="en-US" sz="1100" b="0" i="0" u="none" strike="noStrike" dirty="0">
                        <a:solidFill>
                          <a:srgbClr val="000000"/>
                        </a:solidFill>
                        <a:effectLst/>
                        <a:latin typeface="Calibri" panose="020F0502020204030204" pitchFamily="34" charset="0"/>
                      </a:endParaRPr>
                    </a:p>
                  </a:txBody>
                  <a:tcPr marL="5068" marR="5068" marT="5068" marB="0" anchor="b">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ctr" fontAlgn="b"/>
                      <a:r>
                        <a:rPr lang="en-US" sz="1100" u="none" strike="noStrike" dirty="0">
                          <a:effectLst/>
                        </a:rPr>
                        <a:t>FIONA</a:t>
                      </a:r>
                      <a:endParaRPr lang="en-US" sz="1100" b="0" i="0" u="none" strike="noStrike" dirty="0">
                        <a:solidFill>
                          <a:srgbClr val="000000"/>
                        </a:solidFill>
                        <a:effectLst/>
                        <a:latin typeface="Calibri" panose="020F0502020204030204" pitchFamily="34" charset="0"/>
                      </a:endParaRPr>
                    </a:p>
                  </a:txBody>
                  <a:tcPr marL="5068" marR="5068" marT="5068" marB="0" anchor="b">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l" fontAlgn="b"/>
                      <a:r>
                        <a:rPr lang="en-US" sz="1100" u="none" strike="noStrike" dirty="0">
                          <a:effectLst/>
                        </a:rPr>
                        <a:t> C</a:t>
                      </a:r>
                      <a:endParaRPr lang="en-US" sz="1100" b="0" i="0" u="none" strike="noStrike" dirty="0">
                        <a:solidFill>
                          <a:srgbClr val="000000"/>
                        </a:solidFill>
                        <a:effectLst/>
                        <a:latin typeface="Calibri" panose="020F0502020204030204" pitchFamily="34" charset="0"/>
                      </a:endParaRPr>
                    </a:p>
                  </a:txBody>
                  <a:tcPr marL="5068" marR="5068" marT="5068" marB="0" anchor="b">
                    <a:lnR w="5715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2">
                        <a:lumMod val="20000"/>
                        <a:lumOff val="80000"/>
                      </a:schemeClr>
                    </a:solidFill>
                  </a:tcPr>
                </a:tc>
                <a:extLst>
                  <a:ext uri="{0D108BD9-81ED-4DB2-BD59-A6C34878D82A}">
                    <a16:rowId xmlns:a16="http://schemas.microsoft.com/office/drawing/2014/main" val="1396748160"/>
                  </a:ext>
                </a:extLst>
              </a:tr>
              <a:tr h="241131">
                <a:tc>
                  <a:txBody>
                    <a:bodyPr/>
                    <a:lstStyle/>
                    <a:p>
                      <a:pPr algn="ctr" fontAlgn="b"/>
                      <a:r>
                        <a:rPr lang="en-US" sz="1100" u="none" strike="noStrike" dirty="0">
                          <a:effectLst/>
                        </a:rPr>
                        <a:t>sub</a:t>
                      </a:r>
                      <a:endParaRPr lang="en-US" sz="1100" b="0" i="0" u="none" strike="noStrike" dirty="0">
                        <a:solidFill>
                          <a:srgbClr val="000000"/>
                        </a:solidFill>
                        <a:effectLst/>
                        <a:latin typeface="Calibri" panose="020F0502020204030204" pitchFamily="34" charset="0"/>
                      </a:endParaRPr>
                    </a:p>
                  </a:txBody>
                  <a:tcPr marL="5068" marR="5068" marT="5068" marB="0" anchor="b">
                    <a:lnL w="57150" cap="flat" cmpd="sng" algn="ctr">
                      <a:solidFill>
                        <a:schemeClr val="bg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5068" marR="5068" marT="5068" marB="0" anchor="b">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5068" marR="5068" marT="5068" marB="0" anchor="b">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5068" marR="5068" marT="5068" marB="0" anchor="b">
                    <a:lnR w="57150" cap="flat" cmpd="sng" algn="ctr">
                      <a:solidFill>
                        <a:schemeClr val="bg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422926224"/>
                  </a:ext>
                </a:extLst>
              </a:tr>
              <a:tr h="241131">
                <a:tc>
                  <a:txBody>
                    <a:bodyPr/>
                    <a:lstStyle/>
                    <a:p>
                      <a:pPr algn="ctr" fontAlgn="b"/>
                      <a:r>
                        <a:rPr lang="en-US" sz="1100" u="none" strike="noStrike" dirty="0">
                          <a:effectLst/>
                        </a:rPr>
                        <a:t>7</a:t>
                      </a:r>
                      <a:endParaRPr lang="en-US" sz="1100" b="0" i="0" u="none" strike="noStrike" dirty="0">
                        <a:solidFill>
                          <a:srgbClr val="000000"/>
                        </a:solidFill>
                        <a:effectLst/>
                        <a:latin typeface="Calibri" panose="020F0502020204030204" pitchFamily="34" charset="0"/>
                      </a:endParaRPr>
                    </a:p>
                  </a:txBody>
                  <a:tcPr marL="5068" marR="5068" marT="5068" marB="0" anchor="b">
                    <a:lnL w="57150" cap="flat" cmpd="sng" algn="ctr">
                      <a:solidFill>
                        <a:schemeClr val="bg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pPr algn="ctr" fontAlgn="b"/>
                      <a:r>
                        <a:rPr lang="en-US" sz="1100" u="none" strike="noStrike" dirty="0">
                          <a:effectLst/>
                        </a:rPr>
                        <a:t>34</a:t>
                      </a:r>
                      <a:endParaRPr lang="en-US" sz="1100" b="0" i="0" u="none" strike="noStrike" dirty="0">
                        <a:solidFill>
                          <a:srgbClr val="000000"/>
                        </a:solidFill>
                        <a:effectLst/>
                        <a:latin typeface="Calibri" panose="020F0502020204030204" pitchFamily="34" charset="0"/>
                      </a:endParaRPr>
                    </a:p>
                  </a:txBody>
                  <a:tcPr marL="5068" marR="5068" marT="5068" marB="0" anchor="b">
                    <a:lnT w="12700"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pPr algn="ctr" fontAlgn="b"/>
                      <a:r>
                        <a:rPr lang="en-US" sz="1100" u="none" strike="noStrike" dirty="0">
                          <a:effectLst/>
                        </a:rPr>
                        <a:t>GINA</a:t>
                      </a:r>
                      <a:endParaRPr lang="en-US" sz="1100" b="0" i="0" u="none" strike="noStrike" dirty="0">
                        <a:solidFill>
                          <a:srgbClr val="000000"/>
                        </a:solidFill>
                        <a:effectLst/>
                        <a:latin typeface="Calibri" panose="020F0502020204030204" pitchFamily="34" charset="0"/>
                      </a:endParaRPr>
                    </a:p>
                  </a:txBody>
                  <a:tcPr marL="5068" marR="5068" marT="5068" marB="0" anchor="b">
                    <a:lnT w="12700"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pPr algn="l" fontAlgn="b"/>
                      <a:r>
                        <a:rPr lang="en-US" sz="1100" u="none" strike="noStrike" dirty="0">
                          <a:effectLst/>
                        </a:rPr>
                        <a:t> </a:t>
                      </a:r>
                      <a:r>
                        <a:rPr lang="en-US" sz="1100" u="none" strike="sngStrike" dirty="0">
                          <a:effectLst/>
                        </a:rPr>
                        <a:t>DP</a:t>
                      </a:r>
                      <a:r>
                        <a:rPr lang="en-US" sz="1100" u="none" strike="noStrike" dirty="0">
                          <a:effectLst/>
                        </a:rPr>
                        <a:t>   </a:t>
                      </a:r>
                      <a:r>
                        <a:rPr lang="en-US" sz="1100" u="none" strike="noStrike" dirty="0">
                          <a:effectLst/>
                          <a:highlight>
                            <a:srgbClr val="FFFF00"/>
                          </a:highlight>
                        </a:rPr>
                        <a:t>F1</a:t>
                      </a:r>
                      <a:endParaRPr lang="en-US" sz="1100" b="0" i="0" u="none" strike="noStrike" dirty="0">
                        <a:solidFill>
                          <a:srgbClr val="000000"/>
                        </a:solidFill>
                        <a:effectLst/>
                        <a:highlight>
                          <a:srgbClr val="FFFF00"/>
                        </a:highlight>
                        <a:latin typeface="Calibri" panose="020F0502020204030204" pitchFamily="34" charset="0"/>
                      </a:endParaRPr>
                    </a:p>
                  </a:txBody>
                  <a:tcPr marL="5068" marR="5068" marT="5068" marB="0" anchor="b">
                    <a:lnR w="5715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1">
                        <a:lumMod val="20000"/>
                        <a:lumOff val="80000"/>
                      </a:schemeClr>
                    </a:solidFill>
                  </a:tcPr>
                </a:tc>
                <a:extLst>
                  <a:ext uri="{0D108BD9-81ED-4DB2-BD59-A6C34878D82A}">
                    <a16:rowId xmlns:a16="http://schemas.microsoft.com/office/drawing/2014/main" val="2105246213"/>
                  </a:ext>
                </a:extLst>
              </a:tr>
              <a:tr h="241131">
                <a:tc>
                  <a:txBody>
                    <a:bodyPr/>
                    <a:lstStyle/>
                    <a:p>
                      <a:pPr algn="ctr" fontAlgn="b"/>
                      <a:r>
                        <a:rPr lang="en-US" sz="1100" u="none" strike="noStrike" dirty="0">
                          <a:effectLst/>
                        </a:rPr>
                        <a:t>sub</a:t>
                      </a:r>
                      <a:endParaRPr lang="en-US" sz="1100" b="0" i="0" u="none" strike="noStrike" dirty="0">
                        <a:solidFill>
                          <a:srgbClr val="000000"/>
                        </a:solidFill>
                        <a:effectLst/>
                        <a:latin typeface="Calibri" panose="020F0502020204030204" pitchFamily="34" charset="0"/>
                      </a:endParaRPr>
                    </a:p>
                  </a:txBody>
                  <a:tcPr marL="5068" marR="5068" marT="5068" marB="0" anchor="b">
                    <a:lnL w="57150" cap="flat" cmpd="sng" algn="ctr">
                      <a:solidFill>
                        <a:schemeClr val="bg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5068" marR="5068" marT="5068" marB="0" anchor="b">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5068" marR="5068" marT="5068" marB="0" anchor="b">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5068" marR="5068" marT="5068" marB="0" anchor="b">
                    <a:lnR w="57150" cap="flat" cmpd="sng" algn="ctr">
                      <a:solidFill>
                        <a:schemeClr val="bg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73922931"/>
                  </a:ext>
                </a:extLst>
              </a:tr>
              <a:tr h="241131">
                <a:tc>
                  <a:txBody>
                    <a:bodyPr/>
                    <a:lstStyle/>
                    <a:p>
                      <a:pPr algn="ctr" fontAlgn="b"/>
                      <a:r>
                        <a:rPr lang="en-US" sz="1100" u="none" strike="noStrike" dirty="0">
                          <a:effectLst/>
                        </a:rPr>
                        <a:t>8</a:t>
                      </a:r>
                      <a:endParaRPr lang="en-US" sz="1100" b="0" i="0" u="none" strike="noStrike" dirty="0">
                        <a:solidFill>
                          <a:srgbClr val="000000"/>
                        </a:solidFill>
                        <a:effectLst/>
                        <a:latin typeface="Calibri" panose="020F0502020204030204" pitchFamily="34" charset="0"/>
                      </a:endParaRPr>
                    </a:p>
                  </a:txBody>
                  <a:tcPr marL="5068" marR="5068" marT="5068" marB="0" anchor="b">
                    <a:lnL w="57150" cap="flat" cmpd="sng" algn="ctr">
                      <a:solidFill>
                        <a:schemeClr val="bg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ctr" fontAlgn="b"/>
                      <a:r>
                        <a:rPr lang="en-US" sz="1100" u="none" strike="noStrike" dirty="0">
                          <a:effectLst/>
                        </a:rPr>
                        <a:t>36</a:t>
                      </a:r>
                      <a:endParaRPr lang="en-US" sz="1100" b="0" i="0" u="none" strike="noStrike" dirty="0">
                        <a:solidFill>
                          <a:srgbClr val="000000"/>
                        </a:solidFill>
                        <a:effectLst/>
                        <a:latin typeface="Calibri" panose="020F0502020204030204" pitchFamily="34" charset="0"/>
                      </a:endParaRPr>
                    </a:p>
                  </a:txBody>
                  <a:tcPr marL="5068" marR="5068" marT="5068" marB="0" anchor="b">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ctr" fontAlgn="b"/>
                      <a:r>
                        <a:rPr lang="en-US" sz="1100" u="none" strike="noStrike" dirty="0">
                          <a:effectLst/>
                        </a:rPr>
                        <a:t>HANNAH</a:t>
                      </a:r>
                      <a:endParaRPr lang="en-US" sz="1100" b="0" i="0" u="none" strike="noStrike" dirty="0">
                        <a:solidFill>
                          <a:srgbClr val="000000"/>
                        </a:solidFill>
                        <a:effectLst/>
                        <a:latin typeface="Calibri" panose="020F0502020204030204" pitchFamily="34" charset="0"/>
                      </a:endParaRPr>
                    </a:p>
                  </a:txBody>
                  <a:tcPr marL="5068" marR="5068" marT="5068" marB="0" anchor="b">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l" fontAlgn="b"/>
                      <a:r>
                        <a:rPr lang="en-US" sz="1100" u="none" strike="noStrike" dirty="0">
                          <a:effectLst/>
                        </a:rPr>
                        <a:t> 1B</a:t>
                      </a:r>
                      <a:endParaRPr lang="en-US" sz="1100" b="0" i="0" u="none" strike="noStrike" dirty="0">
                        <a:solidFill>
                          <a:srgbClr val="000000"/>
                        </a:solidFill>
                        <a:effectLst/>
                        <a:latin typeface="Calibri" panose="020F0502020204030204" pitchFamily="34" charset="0"/>
                      </a:endParaRPr>
                    </a:p>
                  </a:txBody>
                  <a:tcPr marL="5068" marR="5068" marT="5068" marB="0" anchor="b">
                    <a:lnR w="5715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2">
                        <a:lumMod val="20000"/>
                        <a:lumOff val="80000"/>
                      </a:schemeClr>
                    </a:solidFill>
                  </a:tcPr>
                </a:tc>
                <a:extLst>
                  <a:ext uri="{0D108BD9-81ED-4DB2-BD59-A6C34878D82A}">
                    <a16:rowId xmlns:a16="http://schemas.microsoft.com/office/drawing/2014/main" val="559528907"/>
                  </a:ext>
                </a:extLst>
              </a:tr>
              <a:tr h="241131">
                <a:tc>
                  <a:txBody>
                    <a:bodyPr/>
                    <a:lstStyle/>
                    <a:p>
                      <a:pPr algn="ctr" fontAlgn="b"/>
                      <a:r>
                        <a:rPr lang="en-US" sz="1100" u="none" strike="noStrike" dirty="0">
                          <a:effectLst/>
                        </a:rPr>
                        <a:t>sub</a:t>
                      </a:r>
                      <a:endParaRPr lang="en-US" sz="1100" b="0" i="0" u="none" strike="noStrike" dirty="0">
                        <a:solidFill>
                          <a:srgbClr val="000000"/>
                        </a:solidFill>
                        <a:effectLst/>
                        <a:latin typeface="Calibri" panose="020F0502020204030204" pitchFamily="34" charset="0"/>
                      </a:endParaRPr>
                    </a:p>
                  </a:txBody>
                  <a:tcPr marL="5068" marR="5068" marT="5068" marB="0" anchor="b">
                    <a:lnL w="57150" cap="flat" cmpd="sng" algn="ctr">
                      <a:solidFill>
                        <a:schemeClr val="bg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5068" marR="5068" marT="5068" marB="0" anchor="b">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5068" marR="5068" marT="5068" marB="0" anchor="b">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5068" marR="5068" marT="5068" marB="0" anchor="b">
                    <a:lnR w="57150" cap="flat" cmpd="sng" algn="ctr">
                      <a:solidFill>
                        <a:schemeClr val="bg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825291493"/>
                  </a:ext>
                </a:extLst>
              </a:tr>
              <a:tr h="241131">
                <a:tc>
                  <a:txBody>
                    <a:bodyPr/>
                    <a:lstStyle/>
                    <a:p>
                      <a:pPr algn="ctr" fontAlgn="b"/>
                      <a:r>
                        <a:rPr lang="en-US" sz="1100" u="none" strike="noStrike" dirty="0">
                          <a:effectLst/>
                        </a:rPr>
                        <a:t>9</a:t>
                      </a:r>
                      <a:endParaRPr lang="en-US" sz="1100" b="0" i="0" u="none" strike="noStrike" dirty="0">
                        <a:solidFill>
                          <a:srgbClr val="000000"/>
                        </a:solidFill>
                        <a:effectLst/>
                        <a:latin typeface="Calibri" panose="020F0502020204030204" pitchFamily="34" charset="0"/>
                      </a:endParaRPr>
                    </a:p>
                  </a:txBody>
                  <a:tcPr marL="5068" marR="5068" marT="5068" marB="0" anchor="b">
                    <a:lnL w="57150" cap="flat" cmpd="sng" algn="ctr">
                      <a:solidFill>
                        <a:schemeClr val="bg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pPr algn="ctr" fontAlgn="b"/>
                      <a:r>
                        <a:rPr lang="en-US" sz="1100" u="none" strike="noStrike" dirty="0">
                          <a:effectLst/>
                        </a:rPr>
                        <a:t>38</a:t>
                      </a:r>
                      <a:endParaRPr lang="en-US" sz="1100" b="0" i="0" u="none" strike="noStrike" dirty="0">
                        <a:solidFill>
                          <a:srgbClr val="000000"/>
                        </a:solidFill>
                        <a:effectLst/>
                        <a:latin typeface="Calibri" panose="020F0502020204030204" pitchFamily="34" charset="0"/>
                      </a:endParaRPr>
                    </a:p>
                  </a:txBody>
                  <a:tcPr marL="5068" marR="5068" marT="5068" marB="0" anchor="b">
                    <a:lnT w="12700"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pPr algn="ctr" fontAlgn="b"/>
                      <a:r>
                        <a:rPr lang="en-US" sz="1100" u="none" strike="noStrike" dirty="0">
                          <a:effectLst/>
                        </a:rPr>
                        <a:t>IZZY</a:t>
                      </a:r>
                      <a:endParaRPr lang="en-US" sz="1100" b="0" i="0" u="none" strike="noStrike" dirty="0">
                        <a:solidFill>
                          <a:srgbClr val="000000"/>
                        </a:solidFill>
                        <a:effectLst/>
                        <a:latin typeface="Calibri" panose="020F0502020204030204" pitchFamily="34" charset="0"/>
                      </a:endParaRPr>
                    </a:p>
                  </a:txBody>
                  <a:tcPr marL="5068" marR="5068" marT="5068" marB="0" anchor="b">
                    <a:lnT w="12700"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pPr algn="l" fontAlgn="b"/>
                      <a:r>
                        <a:rPr lang="en-US" sz="1100" u="none" strike="noStrike" dirty="0">
                          <a:effectLst/>
                        </a:rPr>
                        <a:t> LF</a:t>
                      </a:r>
                      <a:endParaRPr lang="en-US" sz="1100" b="0" i="0" u="none" strike="noStrike" dirty="0">
                        <a:solidFill>
                          <a:srgbClr val="000000"/>
                        </a:solidFill>
                        <a:effectLst/>
                        <a:latin typeface="Calibri" panose="020F0502020204030204" pitchFamily="34" charset="0"/>
                      </a:endParaRPr>
                    </a:p>
                  </a:txBody>
                  <a:tcPr marL="5068" marR="5068" marT="5068" marB="0" anchor="b">
                    <a:lnR w="5715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1">
                        <a:lumMod val="20000"/>
                        <a:lumOff val="80000"/>
                      </a:schemeClr>
                    </a:solidFill>
                  </a:tcPr>
                </a:tc>
                <a:extLst>
                  <a:ext uri="{0D108BD9-81ED-4DB2-BD59-A6C34878D82A}">
                    <a16:rowId xmlns:a16="http://schemas.microsoft.com/office/drawing/2014/main" val="3341786524"/>
                  </a:ext>
                </a:extLst>
              </a:tr>
              <a:tr h="241131">
                <a:tc>
                  <a:txBody>
                    <a:bodyPr/>
                    <a:lstStyle/>
                    <a:p>
                      <a:pPr algn="ctr" fontAlgn="b"/>
                      <a:r>
                        <a:rPr lang="en-US" sz="1100" u="none" strike="noStrike" dirty="0">
                          <a:effectLst/>
                        </a:rPr>
                        <a:t>sub</a:t>
                      </a:r>
                      <a:endParaRPr lang="en-US" sz="1100" b="0" i="0" u="none" strike="noStrike" dirty="0">
                        <a:solidFill>
                          <a:srgbClr val="000000"/>
                        </a:solidFill>
                        <a:effectLst/>
                        <a:latin typeface="Calibri" panose="020F0502020204030204" pitchFamily="34" charset="0"/>
                      </a:endParaRPr>
                    </a:p>
                  </a:txBody>
                  <a:tcPr marL="5068" marR="5068" marT="5068" marB="0" anchor="b">
                    <a:lnL w="57150" cap="flat" cmpd="sng" algn="ctr">
                      <a:solidFill>
                        <a:schemeClr val="bg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5068" marR="5068" marT="5068" marB="0" anchor="b">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5068" marR="5068" marT="5068" marB="0" anchor="b">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5068" marR="5068" marT="5068" marB="0" anchor="b">
                    <a:lnR w="57150" cap="flat" cmpd="sng" algn="ctr">
                      <a:solidFill>
                        <a:schemeClr val="bg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39083462"/>
                  </a:ext>
                </a:extLst>
              </a:tr>
              <a:tr h="241131">
                <a:tc>
                  <a:txBody>
                    <a:bodyPr/>
                    <a:lstStyle/>
                    <a:p>
                      <a:pPr algn="ctr" fontAlgn="b"/>
                      <a:r>
                        <a:rPr lang="en-US" sz="1100" u="none" strike="noStrike" dirty="0">
                          <a:effectLst/>
                        </a:rPr>
                        <a:t>10</a:t>
                      </a:r>
                      <a:endParaRPr lang="en-US" sz="1100" b="0" i="0" u="none" strike="noStrike" dirty="0">
                        <a:solidFill>
                          <a:srgbClr val="000000"/>
                        </a:solidFill>
                        <a:effectLst/>
                        <a:latin typeface="Calibri" panose="020F0502020204030204" pitchFamily="34" charset="0"/>
                      </a:endParaRPr>
                    </a:p>
                  </a:txBody>
                  <a:tcPr marL="5068" marR="5068" marT="5068" marB="0" anchor="b">
                    <a:lnL w="57150" cap="flat" cmpd="sng" algn="ctr">
                      <a:solidFill>
                        <a:schemeClr val="bg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ctr" fontAlgn="b"/>
                      <a:r>
                        <a:rPr lang="en-US" sz="1100" u="none" strike="noStrike" dirty="0">
                          <a:effectLst/>
                        </a:rPr>
                        <a:t>40</a:t>
                      </a:r>
                      <a:endParaRPr lang="en-US" sz="1100" b="0" i="0" u="none" strike="noStrike" dirty="0">
                        <a:solidFill>
                          <a:srgbClr val="000000"/>
                        </a:solidFill>
                        <a:effectLst/>
                        <a:latin typeface="Calibri" panose="020F0502020204030204" pitchFamily="34" charset="0"/>
                      </a:endParaRPr>
                    </a:p>
                  </a:txBody>
                  <a:tcPr marL="5068" marR="5068" marT="5068" marB="0" anchor="b">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ctr" fontAlgn="b"/>
                      <a:r>
                        <a:rPr lang="en-US" sz="1100" u="none" strike="noStrike" dirty="0">
                          <a:effectLst/>
                        </a:rPr>
                        <a:t>JANE</a:t>
                      </a:r>
                      <a:endParaRPr lang="en-US" sz="1100" b="0" i="0" u="none" strike="noStrike" dirty="0">
                        <a:solidFill>
                          <a:srgbClr val="000000"/>
                        </a:solidFill>
                        <a:effectLst/>
                        <a:latin typeface="Calibri" panose="020F0502020204030204" pitchFamily="34" charset="0"/>
                      </a:endParaRPr>
                    </a:p>
                  </a:txBody>
                  <a:tcPr marL="5068" marR="5068" marT="5068" marB="0" anchor="b">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l" fontAlgn="b"/>
                      <a:r>
                        <a:rPr lang="en-US" sz="1100" u="none" strike="noStrike" dirty="0">
                          <a:effectLst/>
                        </a:rPr>
                        <a:t> RF</a:t>
                      </a:r>
                      <a:endParaRPr lang="en-US" sz="1100" b="0" i="0" u="none" strike="noStrike" dirty="0">
                        <a:solidFill>
                          <a:srgbClr val="000000"/>
                        </a:solidFill>
                        <a:effectLst/>
                        <a:latin typeface="Calibri" panose="020F0502020204030204" pitchFamily="34" charset="0"/>
                      </a:endParaRPr>
                    </a:p>
                  </a:txBody>
                  <a:tcPr marL="5068" marR="5068" marT="5068" marB="0" anchor="b">
                    <a:lnR w="5715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2">
                        <a:lumMod val="20000"/>
                        <a:lumOff val="80000"/>
                      </a:schemeClr>
                    </a:solidFill>
                  </a:tcPr>
                </a:tc>
                <a:extLst>
                  <a:ext uri="{0D108BD9-81ED-4DB2-BD59-A6C34878D82A}">
                    <a16:rowId xmlns:a16="http://schemas.microsoft.com/office/drawing/2014/main" val="2200131316"/>
                  </a:ext>
                </a:extLst>
              </a:tr>
              <a:tr h="241131">
                <a:tc>
                  <a:txBody>
                    <a:bodyPr/>
                    <a:lstStyle/>
                    <a:p>
                      <a:pPr algn="ctr" fontAlgn="b"/>
                      <a:r>
                        <a:rPr lang="en-US" sz="1100" u="none" strike="noStrike" dirty="0">
                          <a:effectLst/>
                        </a:rPr>
                        <a:t>sub</a:t>
                      </a:r>
                      <a:endParaRPr lang="en-US" sz="1100" b="0" i="0" u="none" strike="noStrike" dirty="0">
                        <a:solidFill>
                          <a:srgbClr val="000000"/>
                        </a:solidFill>
                        <a:effectLst/>
                        <a:latin typeface="Calibri" panose="020F0502020204030204" pitchFamily="34" charset="0"/>
                      </a:endParaRPr>
                    </a:p>
                  </a:txBody>
                  <a:tcPr marL="5068" marR="5068" marT="5068" marB="0" anchor="b">
                    <a:lnL w="57150" cap="flat" cmpd="sng" algn="ctr">
                      <a:solidFill>
                        <a:schemeClr val="bg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5068" marR="5068" marT="5068" marB="0" anchor="b">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5068" marR="5068" marT="5068" marB="0" anchor="b">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5068" marR="5068" marT="5068" marB="0" anchor="b">
                    <a:lnR w="57150" cap="flat" cmpd="sng" algn="ctr">
                      <a:solidFill>
                        <a:schemeClr val="bg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792774851"/>
                  </a:ext>
                </a:extLst>
              </a:tr>
              <a:tr h="241131">
                <a:tc>
                  <a:txBody>
                    <a:bodyPr/>
                    <a:lstStyle/>
                    <a:p>
                      <a:pPr algn="ctr" fontAlgn="b"/>
                      <a:r>
                        <a:rPr lang="en-US" sz="1100" u="none" strike="noStrike" dirty="0">
                          <a:effectLst/>
                        </a:rPr>
                        <a:t>11</a:t>
                      </a:r>
                      <a:endParaRPr lang="en-US" sz="1100" b="0" i="0" u="none" strike="noStrike" dirty="0">
                        <a:solidFill>
                          <a:srgbClr val="000000"/>
                        </a:solidFill>
                        <a:effectLst/>
                        <a:latin typeface="Calibri" panose="020F0502020204030204" pitchFamily="34" charset="0"/>
                      </a:endParaRPr>
                    </a:p>
                  </a:txBody>
                  <a:tcPr marL="5068" marR="5068" marT="5068" marB="0" anchor="b">
                    <a:lnL w="57150" cap="flat" cmpd="sng" algn="ctr">
                      <a:solidFill>
                        <a:schemeClr val="bg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pPr algn="ctr" fontAlgn="b"/>
                      <a:r>
                        <a:rPr lang="en-US" sz="1100" u="none" strike="noStrike" dirty="0">
                          <a:effectLst/>
                        </a:rPr>
                        <a:t>42</a:t>
                      </a:r>
                      <a:endParaRPr lang="en-US" sz="1100" b="0" i="0" u="none" strike="noStrike" dirty="0">
                        <a:solidFill>
                          <a:srgbClr val="000000"/>
                        </a:solidFill>
                        <a:effectLst/>
                        <a:latin typeface="Calibri" panose="020F0502020204030204" pitchFamily="34" charset="0"/>
                      </a:endParaRPr>
                    </a:p>
                  </a:txBody>
                  <a:tcPr marL="5068" marR="5068" marT="5068" marB="0" anchor="b">
                    <a:lnT w="12700"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pPr algn="ctr" fontAlgn="b"/>
                      <a:r>
                        <a:rPr lang="en-US" sz="1100" u="none" strike="sngStrike" dirty="0">
                          <a:effectLst/>
                          <a:highlight>
                            <a:srgbClr val="FFFF00"/>
                          </a:highlight>
                        </a:rPr>
                        <a:t>KATE</a:t>
                      </a:r>
                      <a:endParaRPr lang="en-US" sz="1100" b="0" i="0" u="none" strike="sngStrike" dirty="0">
                        <a:solidFill>
                          <a:srgbClr val="000000"/>
                        </a:solidFill>
                        <a:effectLst/>
                        <a:highlight>
                          <a:srgbClr val="FFFF00"/>
                        </a:highlight>
                        <a:latin typeface="Calibri" panose="020F0502020204030204" pitchFamily="34" charset="0"/>
                      </a:endParaRPr>
                    </a:p>
                  </a:txBody>
                  <a:tcPr marL="5068" marR="5068" marT="5068" marB="0" anchor="b">
                    <a:lnT w="12700"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pPr algn="l" fontAlgn="b"/>
                      <a:r>
                        <a:rPr lang="en-US" sz="1100" u="none" strike="sngStrike" dirty="0">
                          <a:effectLst/>
                        </a:rPr>
                        <a:t> FLEX - F1</a:t>
                      </a:r>
                      <a:endParaRPr lang="en-US" sz="1100" b="0" i="0" u="none" strike="sngStrike" dirty="0">
                        <a:solidFill>
                          <a:srgbClr val="000000"/>
                        </a:solidFill>
                        <a:effectLst/>
                        <a:latin typeface="Calibri" panose="020F0502020204030204" pitchFamily="34" charset="0"/>
                      </a:endParaRPr>
                    </a:p>
                  </a:txBody>
                  <a:tcPr marL="5068" marR="5068" marT="5068" marB="0" anchor="b">
                    <a:lnR w="5715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1">
                        <a:lumMod val="20000"/>
                        <a:lumOff val="80000"/>
                      </a:schemeClr>
                    </a:solidFill>
                  </a:tcPr>
                </a:tc>
                <a:extLst>
                  <a:ext uri="{0D108BD9-81ED-4DB2-BD59-A6C34878D82A}">
                    <a16:rowId xmlns:a16="http://schemas.microsoft.com/office/drawing/2014/main" val="534335676"/>
                  </a:ext>
                </a:extLst>
              </a:tr>
              <a:tr h="256203">
                <a:tc>
                  <a:txBody>
                    <a:bodyPr/>
                    <a:lstStyle/>
                    <a:p>
                      <a:pPr algn="ctr" fontAlgn="b"/>
                      <a:r>
                        <a:rPr lang="en-US" sz="1100" u="none" strike="noStrike">
                          <a:effectLst/>
                        </a:rPr>
                        <a:t>sub</a:t>
                      </a:r>
                      <a:endParaRPr lang="en-US" sz="1100" b="0" i="0" u="none" strike="noStrike">
                        <a:solidFill>
                          <a:srgbClr val="000000"/>
                        </a:solidFill>
                        <a:effectLst/>
                        <a:latin typeface="Calibri" panose="020F0502020204030204" pitchFamily="34" charset="0"/>
                      </a:endParaRPr>
                    </a:p>
                  </a:txBody>
                  <a:tcPr marL="5068" marR="5068" marT="5068" marB="0" anchor="b">
                    <a:lnL w="57150" cap="flat" cmpd="sng" algn="ctr">
                      <a:solidFill>
                        <a:schemeClr val="bg1"/>
                      </a:solidFill>
                      <a:prstDash val="solid"/>
                      <a:round/>
                      <a:headEnd type="none" w="med" len="med"/>
                      <a:tailEnd type="none" w="med" len="med"/>
                    </a:lnL>
                    <a:solidFill>
                      <a:schemeClr val="accent1">
                        <a:lumMod val="20000"/>
                        <a:lumOff val="80000"/>
                      </a:schemeClr>
                    </a:solidFill>
                  </a:tcPr>
                </a:tc>
                <a:tc>
                  <a:txBody>
                    <a:bodyPr/>
                    <a:lstStyle/>
                    <a:p>
                      <a:pPr algn="ctr"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5068" marR="5068" marT="5068" marB="0" anchor="b">
                    <a:solidFill>
                      <a:schemeClr val="accent1">
                        <a:lumMod val="20000"/>
                        <a:lumOff val="80000"/>
                      </a:schemeClr>
                    </a:solidFill>
                  </a:tcPr>
                </a:tc>
                <a:tc>
                  <a:txBody>
                    <a:bodyPr/>
                    <a:lstStyle/>
                    <a:p>
                      <a:pPr algn="ctr"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5068" marR="5068" marT="5068" marB="0" anchor="b">
                    <a:solidFill>
                      <a:schemeClr val="accent1">
                        <a:lumMod val="20000"/>
                        <a:lumOff val="80000"/>
                      </a:schemeClr>
                    </a:solidFill>
                  </a:tcPr>
                </a:tc>
                <a:tc>
                  <a:txBody>
                    <a:bodyPr/>
                    <a:lstStyle/>
                    <a:p>
                      <a:pPr algn="l"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5068" marR="5068" marT="5068" marB="0" anchor="b">
                    <a:lnR w="57150" cap="flat" cmpd="sng" algn="ctr">
                      <a:solidFill>
                        <a:schemeClr val="bg1"/>
                      </a:solidFill>
                      <a:prstDash val="solid"/>
                      <a:round/>
                      <a:headEnd type="none" w="med" len="med"/>
                      <a:tailEnd type="none" w="med" len="med"/>
                    </a:lnR>
                    <a:solidFill>
                      <a:schemeClr val="accent1">
                        <a:lumMod val="20000"/>
                        <a:lumOff val="80000"/>
                      </a:schemeClr>
                    </a:solidFill>
                  </a:tcPr>
                </a:tc>
                <a:extLst>
                  <a:ext uri="{0D108BD9-81ED-4DB2-BD59-A6C34878D82A}">
                    <a16:rowId xmlns:a16="http://schemas.microsoft.com/office/drawing/2014/main" val="3943504033"/>
                  </a:ext>
                </a:extLst>
              </a:tr>
              <a:tr h="256203">
                <a:tc>
                  <a:txBody>
                    <a:bodyPr/>
                    <a:lstStyle/>
                    <a:p>
                      <a:pPr algn="ctr" fontAlgn="b"/>
                      <a:r>
                        <a:rPr lang="en-US" sz="1100" u="none" strike="noStrike" dirty="0">
                          <a:solidFill>
                            <a:schemeClr val="accent1">
                              <a:lumMod val="20000"/>
                              <a:lumOff val="80000"/>
                            </a:schemeClr>
                          </a:solidFill>
                          <a:effectLst/>
                        </a:rPr>
                        <a:t> </a:t>
                      </a:r>
                      <a:endParaRPr lang="en-US" sz="1100" b="0" i="0" u="none" strike="noStrike" dirty="0">
                        <a:solidFill>
                          <a:schemeClr val="accent1">
                            <a:lumMod val="20000"/>
                            <a:lumOff val="80000"/>
                          </a:schemeClr>
                        </a:solidFill>
                        <a:effectLst/>
                        <a:latin typeface="Calibri" panose="020F0502020204030204" pitchFamily="34" charset="0"/>
                      </a:endParaRPr>
                    </a:p>
                  </a:txBody>
                  <a:tcPr marL="5068" marR="5068" marT="5068" marB="0" anchor="b">
                    <a:lnL w="57150" cap="flat" cmpd="sng" algn="ctr">
                      <a:solidFill>
                        <a:schemeClr val="bg1"/>
                      </a:solidFill>
                      <a:prstDash val="solid"/>
                      <a:round/>
                      <a:headEnd type="none" w="med" len="med"/>
                      <a:tailEnd type="none" w="med" len="med"/>
                    </a:lnL>
                    <a:solidFill>
                      <a:schemeClr val="accent1">
                        <a:lumMod val="50000"/>
                      </a:schemeClr>
                    </a:solidFill>
                  </a:tcPr>
                </a:tc>
                <a:tc>
                  <a:txBody>
                    <a:bodyPr/>
                    <a:lstStyle/>
                    <a:p>
                      <a:pPr algn="ctr" fontAlgn="b"/>
                      <a:r>
                        <a:rPr lang="en-US" sz="1100" u="none" strike="noStrike" dirty="0">
                          <a:solidFill>
                            <a:schemeClr val="accent1">
                              <a:lumMod val="20000"/>
                              <a:lumOff val="80000"/>
                            </a:schemeClr>
                          </a:solidFill>
                          <a:effectLst/>
                        </a:rPr>
                        <a:t> No.</a:t>
                      </a:r>
                      <a:endParaRPr lang="en-US" sz="1100" b="0" i="0" u="none" strike="noStrike" dirty="0">
                        <a:solidFill>
                          <a:schemeClr val="accent1">
                            <a:lumMod val="20000"/>
                            <a:lumOff val="80000"/>
                          </a:schemeClr>
                        </a:solidFill>
                        <a:effectLst/>
                        <a:latin typeface="Calibri" panose="020F0502020204030204" pitchFamily="34" charset="0"/>
                      </a:endParaRPr>
                    </a:p>
                  </a:txBody>
                  <a:tcPr marL="5068" marR="5068" marT="5068" marB="0" anchor="b">
                    <a:solidFill>
                      <a:schemeClr val="accent1">
                        <a:lumMod val="50000"/>
                      </a:schemeClr>
                    </a:solidFill>
                  </a:tcPr>
                </a:tc>
                <a:tc>
                  <a:txBody>
                    <a:bodyPr/>
                    <a:lstStyle/>
                    <a:p>
                      <a:pPr algn="ctr" fontAlgn="b"/>
                      <a:r>
                        <a:rPr lang="en-US" sz="1100" u="none" strike="noStrike" dirty="0">
                          <a:solidFill>
                            <a:schemeClr val="accent1">
                              <a:lumMod val="20000"/>
                              <a:lumOff val="80000"/>
                            </a:schemeClr>
                          </a:solidFill>
                          <a:effectLst/>
                        </a:rPr>
                        <a:t>SUBSTITUTES</a:t>
                      </a:r>
                      <a:endParaRPr lang="en-US" sz="1100" b="0" i="0" u="none" strike="noStrike" dirty="0">
                        <a:solidFill>
                          <a:schemeClr val="accent1">
                            <a:lumMod val="20000"/>
                            <a:lumOff val="80000"/>
                          </a:schemeClr>
                        </a:solidFill>
                        <a:effectLst/>
                        <a:latin typeface="Calibri" panose="020F0502020204030204" pitchFamily="34" charset="0"/>
                      </a:endParaRPr>
                    </a:p>
                  </a:txBody>
                  <a:tcPr marL="5068" marR="5068" marT="5068" marB="0" anchor="b">
                    <a:solidFill>
                      <a:schemeClr val="accent1">
                        <a:lumMod val="50000"/>
                      </a:schemeClr>
                    </a:solidFill>
                  </a:tcPr>
                </a:tc>
                <a:tc>
                  <a:txBody>
                    <a:bodyPr/>
                    <a:lstStyle/>
                    <a:p>
                      <a:pPr algn="l" fontAlgn="b"/>
                      <a:r>
                        <a:rPr lang="en-US" sz="1100" u="none" strike="noStrike" dirty="0">
                          <a:solidFill>
                            <a:schemeClr val="accent1">
                              <a:lumMod val="20000"/>
                              <a:lumOff val="80000"/>
                            </a:schemeClr>
                          </a:solidFill>
                          <a:effectLst/>
                        </a:rPr>
                        <a:t> </a:t>
                      </a:r>
                      <a:endParaRPr lang="en-US" sz="1100" b="0" i="0" u="none" strike="noStrike" dirty="0">
                        <a:solidFill>
                          <a:schemeClr val="accent1">
                            <a:lumMod val="20000"/>
                            <a:lumOff val="80000"/>
                          </a:schemeClr>
                        </a:solidFill>
                        <a:effectLst/>
                        <a:latin typeface="Calibri" panose="020F0502020204030204" pitchFamily="34" charset="0"/>
                      </a:endParaRPr>
                    </a:p>
                  </a:txBody>
                  <a:tcPr marL="5068" marR="5068" marT="5068" marB="0" anchor="b">
                    <a:lnR w="57150" cap="flat" cmpd="sng" algn="ctr">
                      <a:solidFill>
                        <a:schemeClr val="bg1"/>
                      </a:solidFill>
                      <a:prstDash val="solid"/>
                      <a:round/>
                      <a:headEnd type="none" w="med" len="med"/>
                      <a:tailEnd type="none" w="med" len="med"/>
                    </a:lnR>
                    <a:solidFill>
                      <a:schemeClr val="accent1">
                        <a:lumMod val="50000"/>
                      </a:schemeClr>
                    </a:solidFill>
                  </a:tcPr>
                </a:tc>
                <a:extLst>
                  <a:ext uri="{0D108BD9-81ED-4DB2-BD59-A6C34878D82A}">
                    <a16:rowId xmlns:a16="http://schemas.microsoft.com/office/drawing/2014/main" val="492396937"/>
                  </a:ext>
                </a:extLst>
              </a:tr>
              <a:tr h="241131">
                <a:tc>
                  <a:txBody>
                    <a:bodyPr/>
                    <a:lstStyle/>
                    <a:p>
                      <a:pPr algn="ctr"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5068" marR="5068" marT="5068" marB="0" anchor="b">
                    <a:lnL w="57150" cap="flat" cmpd="sng" algn="ctr">
                      <a:solidFill>
                        <a:schemeClr val="bg1"/>
                      </a:solidFill>
                      <a:prstDash val="solid"/>
                      <a:round/>
                      <a:headEnd type="none" w="med" len="med"/>
                      <a:tailEnd type="none" w="med" len="med"/>
                    </a:lnL>
                    <a:solidFill>
                      <a:schemeClr val="accent2">
                        <a:lumMod val="20000"/>
                        <a:lumOff val="80000"/>
                      </a:schemeClr>
                    </a:solidFill>
                  </a:tcPr>
                </a:tc>
                <a:tc>
                  <a:txBody>
                    <a:bodyPr/>
                    <a:lstStyle/>
                    <a:p>
                      <a:pPr algn="ctr" fontAlgn="b"/>
                      <a:r>
                        <a:rPr lang="en-US" sz="1100" u="none" strike="noStrike" dirty="0">
                          <a:effectLst/>
                        </a:rPr>
                        <a:t>44</a:t>
                      </a:r>
                      <a:endParaRPr lang="en-US" sz="1100" b="0" i="0" u="none" strike="noStrike" dirty="0">
                        <a:solidFill>
                          <a:srgbClr val="000000"/>
                        </a:solidFill>
                        <a:effectLst/>
                        <a:latin typeface="Calibri" panose="020F0502020204030204" pitchFamily="34" charset="0"/>
                      </a:endParaRPr>
                    </a:p>
                  </a:txBody>
                  <a:tcPr marL="5068" marR="5068" marT="5068" marB="0" anchor="b">
                    <a:solidFill>
                      <a:schemeClr val="accent2">
                        <a:lumMod val="20000"/>
                        <a:lumOff val="80000"/>
                      </a:schemeClr>
                    </a:solidFill>
                  </a:tcPr>
                </a:tc>
                <a:tc>
                  <a:txBody>
                    <a:bodyPr/>
                    <a:lstStyle/>
                    <a:p>
                      <a:pPr algn="ctr" fontAlgn="b"/>
                      <a:r>
                        <a:rPr lang="en-US" sz="1100" u="none" strike="noStrike" dirty="0">
                          <a:effectLst/>
                        </a:rPr>
                        <a:t>LUNA</a:t>
                      </a:r>
                      <a:endParaRPr lang="en-US" sz="1100" b="0" i="0" u="none" strike="noStrike" dirty="0">
                        <a:solidFill>
                          <a:srgbClr val="000000"/>
                        </a:solidFill>
                        <a:effectLst/>
                        <a:latin typeface="Calibri" panose="020F0502020204030204" pitchFamily="34" charset="0"/>
                      </a:endParaRPr>
                    </a:p>
                  </a:txBody>
                  <a:tcPr marL="5068" marR="5068" marT="5068" marB="0" anchor="b">
                    <a:solidFill>
                      <a:schemeClr val="accent2">
                        <a:lumMod val="20000"/>
                        <a:lumOff val="80000"/>
                      </a:schemeClr>
                    </a:solidFill>
                  </a:tcPr>
                </a:tc>
                <a:tc>
                  <a:txBody>
                    <a:bodyPr/>
                    <a:lstStyle/>
                    <a:p>
                      <a:pPr algn="l"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5068" marR="5068" marT="5068" marB="0" anchor="b">
                    <a:lnR w="57150" cap="flat" cmpd="sng" algn="ctr">
                      <a:solidFill>
                        <a:schemeClr val="bg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1552897585"/>
                  </a:ext>
                </a:extLst>
              </a:tr>
              <a:tr h="241131">
                <a:tc>
                  <a:txBody>
                    <a:bodyPr/>
                    <a:lstStyle/>
                    <a:p>
                      <a:pPr algn="ctr"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5068" marR="5068" marT="5068" marB="0" anchor="b">
                    <a:lnL w="57150" cap="flat" cmpd="sng" algn="ctr">
                      <a:solidFill>
                        <a:schemeClr val="bg1"/>
                      </a:solidFill>
                      <a:prstDash val="solid"/>
                      <a:round/>
                      <a:headEnd type="none" w="med" len="med"/>
                      <a:tailEnd type="none" w="med" len="med"/>
                    </a:lnL>
                    <a:solidFill>
                      <a:schemeClr val="accent1">
                        <a:lumMod val="20000"/>
                        <a:lumOff val="80000"/>
                      </a:schemeClr>
                    </a:solidFill>
                  </a:tcPr>
                </a:tc>
                <a:tc>
                  <a:txBody>
                    <a:bodyPr/>
                    <a:lstStyle/>
                    <a:p>
                      <a:pPr algn="ctr" fontAlgn="b"/>
                      <a:r>
                        <a:rPr lang="en-US" sz="1100" u="none" strike="noStrike" dirty="0">
                          <a:effectLst/>
                        </a:rPr>
                        <a:t>46</a:t>
                      </a:r>
                      <a:endParaRPr lang="en-US" sz="1100" b="0" i="0" u="none" strike="noStrike" dirty="0">
                        <a:solidFill>
                          <a:srgbClr val="000000"/>
                        </a:solidFill>
                        <a:effectLst/>
                        <a:latin typeface="Calibri" panose="020F0502020204030204" pitchFamily="34" charset="0"/>
                      </a:endParaRPr>
                    </a:p>
                  </a:txBody>
                  <a:tcPr marL="5068" marR="5068" marT="5068" marB="0" anchor="b">
                    <a:solidFill>
                      <a:schemeClr val="accent1">
                        <a:lumMod val="20000"/>
                        <a:lumOff val="80000"/>
                      </a:schemeClr>
                    </a:solidFill>
                  </a:tcPr>
                </a:tc>
                <a:tc>
                  <a:txBody>
                    <a:bodyPr/>
                    <a:lstStyle/>
                    <a:p>
                      <a:pPr algn="ctr" fontAlgn="b"/>
                      <a:r>
                        <a:rPr lang="en-US" sz="1100" u="none" strike="noStrike" dirty="0">
                          <a:effectLst/>
                        </a:rPr>
                        <a:t>MIA</a:t>
                      </a:r>
                      <a:endParaRPr lang="en-US" sz="1100" b="0" i="0" u="none" strike="noStrike" dirty="0">
                        <a:solidFill>
                          <a:srgbClr val="000000"/>
                        </a:solidFill>
                        <a:effectLst/>
                        <a:latin typeface="Calibri" panose="020F0502020204030204" pitchFamily="34" charset="0"/>
                      </a:endParaRPr>
                    </a:p>
                  </a:txBody>
                  <a:tcPr marL="5068" marR="5068" marT="5068" marB="0" anchor="b">
                    <a:solidFill>
                      <a:schemeClr val="accent1">
                        <a:lumMod val="20000"/>
                        <a:lumOff val="80000"/>
                      </a:schemeClr>
                    </a:solidFill>
                  </a:tcPr>
                </a:tc>
                <a:tc>
                  <a:txBody>
                    <a:bodyPr/>
                    <a:lstStyle/>
                    <a:p>
                      <a:pPr algn="l"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5068" marR="5068" marT="5068" marB="0" anchor="b">
                    <a:lnR w="57150" cap="flat" cmpd="sng" algn="ctr">
                      <a:solidFill>
                        <a:schemeClr val="bg1"/>
                      </a:solidFill>
                      <a:prstDash val="solid"/>
                      <a:round/>
                      <a:headEnd type="none" w="med" len="med"/>
                      <a:tailEnd type="none" w="med" len="med"/>
                    </a:lnR>
                    <a:solidFill>
                      <a:schemeClr val="accent1">
                        <a:lumMod val="20000"/>
                        <a:lumOff val="80000"/>
                      </a:schemeClr>
                    </a:solidFill>
                  </a:tcPr>
                </a:tc>
                <a:extLst>
                  <a:ext uri="{0D108BD9-81ED-4DB2-BD59-A6C34878D82A}">
                    <a16:rowId xmlns:a16="http://schemas.microsoft.com/office/drawing/2014/main" val="1764086578"/>
                  </a:ext>
                </a:extLst>
              </a:tr>
              <a:tr h="241131">
                <a:tc>
                  <a:txBody>
                    <a:bodyPr/>
                    <a:lstStyle/>
                    <a:p>
                      <a:pPr algn="ctr"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5068" marR="5068" marT="5068" marB="0" anchor="b">
                    <a:lnL w="57150" cap="flat" cmpd="sng" algn="ctr">
                      <a:solidFill>
                        <a:schemeClr val="bg1"/>
                      </a:solidFill>
                      <a:prstDash val="solid"/>
                      <a:round/>
                      <a:headEnd type="none" w="med" len="med"/>
                      <a:tailEnd type="none" w="med" len="med"/>
                    </a:lnL>
                    <a:solidFill>
                      <a:schemeClr val="accent2">
                        <a:lumMod val="20000"/>
                        <a:lumOff val="80000"/>
                      </a:schemeClr>
                    </a:solidFill>
                  </a:tcPr>
                </a:tc>
                <a:tc>
                  <a:txBody>
                    <a:bodyPr/>
                    <a:lstStyle/>
                    <a:p>
                      <a:pPr algn="ctr" fontAlgn="b"/>
                      <a:r>
                        <a:rPr lang="en-US" sz="1100" u="none" strike="noStrike" dirty="0">
                          <a:effectLst/>
                        </a:rPr>
                        <a:t>48</a:t>
                      </a:r>
                      <a:endParaRPr lang="en-US" sz="1100" b="0" i="0" u="none" strike="noStrike" dirty="0">
                        <a:solidFill>
                          <a:srgbClr val="000000"/>
                        </a:solidFill>
                        <a:effectLst/>
                        <a:latin typeface="Calibri" panose="020F0502020204030204" pitchFamily="34" charset="0"/>
                      </a:endParaRPr>
                    </a:p>
                  </a:txBody>
                  <a:tcPr marL="5068" marR="5068" marT="5068" marB="0" anchor="b">
                    <a:solidFill>
                      <a:schemeClr val="accent2">
                        <a:lumMod val="20000"/>
                        <a:lumOff val="80000"/>
                      </a:schemeClr>
                    </a:solidFill>
                  </a:tcPr>
                </a:tc>
                <a:tc>
                  <a:txBody>
                    <a:bodyPr/>
                    <a:lstStyle/>
                    <a:p>
                      <a:pPr algn="ctr" fontAlgn="b"/>
                      <a:r>
                        <a:rPr lang="en-US" sz="1100" u="none" strike="noStrike" dirty="0">
                          <a:effectLst/>
                        </a:rPr>
                        <a:t>NICOLE</a:t>
                      </a:r>
                      <a:endParaRPr lang="en-US" sz="1100" b="0" i="0" u="none" strike="noStrike" dirty="0">
                        <a:solidFill>
                          <a:srgbClr val="000000"/>
                        </a:solidFill>
                        <a:effectLst/>
                        <a:latin typeface="Calibri" panose="020F0502020204030204" pitchFamily="34" charset="0"/>
                      </a:endParaRPr>
                    </a:p>
                  </a:txBody>
                  <a:tcPr marL="5068" marR="5068" marT="5068" marB="0" anchor="b">
                    <a:solidFill>
                      <a:schemeClr val="accent2">
                        <a:lumMod val="20000"/>
                        <a:lumOff val="80000"/>
                      </a:schemeClr>
                    </a:solidFill>
                  </a:tcPr>
                </a:tc>
                <a:tc>
                  <a:txBody>
                    <a:bodyPr/>
                    <a:lstStyle/>
                    <a:p>
                      <a:pPr algn="l"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5068" marR="5068" marT="5068" marB="0" anchor="b">
                    <a:lnR w="57150" cap="flat" cmpd="sng" algn="ctr">
                      <a:solidFill>
                        <a:schemeClr val="bg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776337960"/>
                  </a:ext>
                </a:extLst>
              </a:tr>
              <a:tr h="241131">
                <a:tc>
                  <a:txBody>
                    <a:bodyPr/>
                    <a:lstStyle/>
                    <a:p>
                      <a:pPr algn="ctr"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5068" marR="5068" marT="5068" marB="0" anchor="b">
                    <a:lnL w="57150" cap="flat" cmpd="sng" algn="ctr">
                      <a:solidFill>
                        <a:schemeClr val="bg1"/>
                      </a:solidFill>
                      <a:prstDash val="solid"/>
                      <a:round/>
                      <a:headEnd type="none" w="med" len="med"/>
                      <a:tailEnd type="none" w="med" len="med"/>
                    </a:lnL>
                    <a:lnB w="5715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n-US" sz="1100" u="none" strike="noStrike" dirty="0">
                          <a:effectLst/>
                        </a:rPr>
                        <a:t>50</a:t>
                      </a:r>
                      <a:endParaRPr lang="en-US" sz="1100" b="0" i="0" u="none" strike="noStrike" dirty="0">
                        <a:solidFill>
                          <a:srgbClr val="000000"/>
                        </a:solidFill>
                        <a:effectLst/>
                        <a:latin typeface="Calibri" panose="020F0502020204030204" pitchFamily="34" charset="0"/>
                      </a:endParaRPr>
                    </a:p>
                  </a:txBody>
                  <a:tcPr marL="5068" marR="5068" marT="5068" marB="0" anchor="b">
                    <a:lnB w="5715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n-US" sz="1100" u="none" strike="noStrike" dirty="0">
                          <a:effectLst/>
                        </a:rPr>
                        <a:t>OLIVIA</a:t>
                      </a:r>
                      <a:endParaRPr lang="en-US" sz="1100" b="0" i="0" u="none" strike="noStrike" dirty="0">
                        <a:solidFill>
                          <a:srgbClr val="000000"/>
                        </a:solidFill>
                        <a:effectLst/>
                        <a:latin typeface="Calibri" panose="020F0502020204030204" pitchFamily="34" charset="0"/>
                      </a:endParaRPr>
                    </a:p>
                  </a:txBody>
                  <a:tcPr marL="5068" marR="5068" marT="5068" marB="0" anchor="b">
                    <a:lnB w="5715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l"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5068" marR="5068" marT="5068" marB="0" anchor="b">
                    <a:lnR w="57150" cap="flat" cmpd="sng" algn="ctr">
                      <a:solidFill>
                        <a:schemeClr val="bg1"/>
                      </a:solidFill>
                      <a:prstDash val="solid"/>
                      <a:round/>
                      <a:headEnd type="none" w="med" len="med"/>
                      <a:tailEnd type="none" w="med" len="med"/>
                    </a:lnR>
                    <a:lnB w="5715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221589827"/>
                  </a:ext>
                </a:extLst>
              </a:tr>
            </a:tbl>
          </a:graphicData>
        </a:graphic>
      </p:graphicFrame>
      <p:sp>
        <p:nvSpPr>
          <p:cNvPr id="10" name="Content Placeholder 9">
            <a:extLst>
              <a:ext uri="{FF2B5EF4-FFF2-40B4-BE49-F238E27FC236}">
                <a16:creationId xmlns:a16="http://schemas.microsoft.com/office/drawing/2014/main" id="{46BE2565-F4E4-124E-BBFE-4E4F43865C5A}"/>
              </a:ext>
            </a:extLst>
          </p:cNvPr>
          <p:cNvSpPr>
            <a:spLocks noGrp="1"/>
          </p:cNvSpPr>
          <p:nvPr>
            <p:ph sz="half" idx="2"/>
          </p:nvPr>
        </p:nvSpPr>
        <p:spPr>
          <a:xfrm>
            <a:off x="4326466" y="857250"/>
            <a:ext cx="4817534" cy="5113865"/>
          </a:xfrm>
        </p:spPr>
        <p:txBody>
          <a:bodyPr>
            <a:normAutofit/>
          </a:bodyPr>
          <a:lstStyle/>
          <a:p>
            <a:pPr algn="just"/>
            <a:r>
              <a:rPr lang="en-US" sz="2400" dirty="0">
                <a:solidFill>
                  <a:schemeClr val="tx2">
                    <a:lumMod val="20000"/>
                    <a:lumOff val="80000"/>
                  </a:schemeClr>
                </a:solidFill>
              </a:rPr>
              <a:t>After the line-up is official, the coach states, “My DP is going in to pitch.”</a:t>
            </a:r>
          </a:p>
          <a:p>
            <a:pPr algn="just"/>
            <a:r>
              <a:rPr lang="en-US" sz="2400" dirty="0">
                <a:solidFill>
                  <a:schemeClr val="tx2">
                    <a:lumMod val="20000"/>
                    <a:lumOff val="80000"/>
                  </a:schemeClr>
                </a:solidFill>
              </a:rPr>
              <a:t>Umpire must confirm:</a:t>
            </a:r>
          </a:p>
          <a:p>
            <a:pPr lvl="1" algn="just"/>
            <a:r>
              <a:rPr lang="en-US" sz="2100" dirty="0">
                <a:solidFill>
                  <a:schemeClr val="tx2">
                    <a:lumMod val="20000"/>
                    <a:lumOff val="80000"/>
                  </a:schemeClr>
                </a:solidFill>
              </a:rPr>
              <a:t>Are they dropping the Flex?</a:t>
            </a:r>
          </a:p>
          <a:p>
            <a:pPr lvl="1" algn="just"/>
            <a:r>
              <a:rPr lang="en-US" sz="2100" dirty="0">
                <a:solidFill>
                  <a:schemeClr val="tx2">
                    <a:lumMod val="20000"/>
                    <a:lumOff val="80000"/>
                  </a:schemeClr>
                </a:solidFill>
              </a:rPr>
              <a:t>Is the Flex staying in the game and another batter in the line-up no longer playing defense?</a:t>
            </a:r>
          </a:p>
        </p:txBody>
      </p:sp>
    </p:spTree>
    <p:extLst>
      <p:ext uri="{BB962C8B-B14F-4D97-AF65-F5344CB8AC3E}">
        <p14:creationId xmlns:p14="http://schemas.microsoft.com/office/powerpoint/2010/main" val="8499793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75246D22-9043-C842-880E-C9967E3AE0AA}"/>
              </a:ext>
            </a:extLst>
          </p:cNvPr>
          <p:cNvGraphicFramePr>
            <a:graphicFrameLocks noGrp="1"/>
          </p:cNvGraphicFramePr>
          <p:nvPr>
            <p:extLst>
              <p:ext uri="{D42A27DB-BD31-4B8C-83A1-F6EECF244321}">
                <p14:modId xmlns:p14="http://schemas.microsoft.com/office/powerpoint/2010/main" val="821438199"/>
              </p:ext>
            </p:extLst>
          </p:nvPr>
        </p:nvGraphicFramePr>
        <p:xfrm>
          <a:off x="0" y="0"/>
          <a:ext cx="4326466" cy="6781810"/>
        </p:xfrm>
        <a:graphic>
          <a:graphicData uri="http://schemas.openxmlformats.org/drawingml/2006/table">
            <a:tbl>
              <a:tblPr>
                <a:tableStyleId>{5C22544A-7EE6-4342-B048-85BDC9FD1C3A}</a:tableStyleId>
              </a:tblPr>
              <a:tblGrid>
                <a:gridCol w="579931">
                  <a:extLst>
                    <a:ext uri="{9D8B030D-6E8A-4147-A177-3AD203B41FA5}">
                      <a16:colId xmlns:a16="http://schemas.microsoft.com/office/drawing/2014/main" val="358955754"/>
                    </a:ext>
                  </a:extLst>
                </a:gridCol>
                <a:gridCol w="625956">
                  <a:extLst>
                    <a:ext uri="{9D8B030D-6E8A-4147-A177-3AD203B41FA5}">
                      <a16:colId xmlns:a16="http://schemas.microsoft.com/office/drawing/2014/main" val="1321877062"/>
                    </a:ext>
                  </a:extLst>
                </a:gridCol>
                <a:gridCol w="2457802">
                  <a:extLst>
                    <a:ext uri="{9D8B030D-6E8A-4147-A177-3AD203B41FA5}">
                      <a16:colId xmlns:a16="http://schemas.microsoft.com/office/drawing/2014/main" val="3881120189"/>
                    </a:ext>
                  </a:extLst>
                </a:gridCol>
                <a:gridCol w="662777">
                  <a:extLst>
                    <a:ext uri="{9D8B030D-6E8A-4147-A177-3AD203B41FA5}">
                      <a16:colId xmlns:a16="http://schemas.microsoft.com/office/drawing/2014/main" val="783365620"/>
                    </a:ext>
                  </a:extLst>
                </a:gridCol>
              </a:tblGrid>
              <a:tr h="241131">
                <a:tc>
                  <a:txBody>
                    <a:bodyPr/>
                    <a:lstStyle/>
                    <a:p>
                      <a:pPr algn="ctr" fontAlgn="b"/>
                      <a:r>
                        <a:rPr lang="en-US" sz="1100" u="none" strike="noStrike" dirty="0">
                          <a:solidFill>
                            <a:schemeClr val="accent1">
                              <a:lumMod val="20000"/>
                              <a:lumOff val="80000"/>
                            </a:schemeClr>
                          </a:solidFill>
                          <a:effectLst/>
                        </a:rPr>
                        <a:t> </a:t>
                      </a:r>
                      <a:endParaRPr lang="en-US" sz="1100" b="0" i="0" u="none" strike="noStrike" dirty="0">
                        <a:solidFill>
                          <a:schemeClr val="accent1">
                            <a:lumMod val="20000"/>
                            <a:lumOff val="80000"/>
                          </a:schemeClr>
                        </a:solidFill>
                        <a:effectLst/>
                        <a:latin typeface="Calibri" panose="020F0502020204030204" pitchFamily="34" charset="0"/>
                      </a:endParaRPr>
                    </a:p>
                  </a:txBody>
                  <a:tcPr marL="5068" marR="5068" marT="5068" marB="0" anchor="b">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solidFill>
                      <a:schemeClr val="accent1">
                        <a:lumMod val="50000"/>
                      </a:schemeClr>
                    </a:solidFill>
                  </a:tcPr>
                </a:tc>
                <a:tc>
                  <a:txBody>
                    <a:bodyPr/>
                    <a:lstStyle/>
                    <a:p>
                      <a:pPr algn="ctr" fontAlgn="b"/>
                      <a:r>
                        <a:rPr lang="en-US" sz="1100" u="none" strike="noStrike" dirty="0">
                          <a:solidFill>
                            <a:schemeClr val="accent1">
                              <a:lumMod val="20000"/>
                              <a:lumOff val="80000"/>
                            </a:schemeClr>
                          </a:solidFill>
                          <a:effectLst/>
                        </a:rPr>
                        <a:t>No.</a:t>
                      </a:r>
                      <a:endParaRPr lang="en-US" sz="1100" b="0" i="0" u="none" strike="noStrike" dirty="0">
                        <a:solidFill>
                          <a:schemeClr val="accent1">
                            <a:lumMod val="20000"/>
                            <a:lumOff val="80000"/>
                          </a:schemeClr>
                        </a:solidFill>
                        <a:effectLst/>
                        <a:latin typeface="Calibri" panose="020F0502020204030204" pitchFamily="34" charset="0"/>
                      </a:endParaRPr>
                    </a:p>
                  </a:txBody>
                  <a:tcPr marL="5068" marR="5068" marT="5068" marB="0" anchor="b">
                    <a:lnT w="57150" cap="flat" cmpd="sng" algn="ctr">
                      <a:solidFill>
                        <a:schemeClr val="bg1"/>
                      </a:solidFill>
                      <a:prstDash val="solid"/>
                      <a:round/>
                      <a:headEnd type="none" w="med" len="med"/>
                      <a:tailEnd type="none" w="med" len="med"/>
                    </a:lnT>
                    <a:solidFill>
                      <a:schemeClr val="accent1">
                        <a:lumMod val="50000"/>
                      </a:schemeClr>
                    </a:solidFill>
                  </a:tcPr>
                </a:tc>
                <a:tc>
                  <a:txBody>
                    <a:bodyPr/>
                    <a:lstStyle/>
                    <a:p>
                      <a:pPr algn="ctr" fontAlgn="b"/>
                      <a:r>
                        <a:rPr lang="en-US" sz="1100" u="none" strike="noStrike" dirty="0">
                          <a:solidFill>
                            <a:schemeClr val="accent1">
                              <a:lumMod val="20000"/>
                              <a:lumOff val="80000"/>
                            </a:schemeClr>
                          </a:solidFill>
                          <a:effectLst/>
                        </a:rPr>
                        <a:t>PLAYERS</a:t>
                      </a:r>
                      <a:endParaRPr lang="en-US" sz="1100" b="0" i="0" u="none" strike="noStrike" dirty="0">
                        <a:solidFill>
                          <a:schemeClr val="accent1">
                            <a:lumMod val="20000"/>
                            <a:lumOff val="80000"/>
                          </a:schemeClr>
                        </a:solidFill>
                        <a:effectLst/>
                        <a:latin typeface="Calibri" panose="020F0502020204030204" pitchFamily="34" charset="0"/>
                      </a:endParaRPr>
                    </a:p>
                  </a:txBody>
                  <a:tcPr marL="5068" marR="5068" marT="5068" marB="0" anchor="b">
                    <a:lnT w="57150" cap="flat" cmpd="sng" algn="ctr">
                      <a:solidFill>
                        <a:schemeClr val="bg1"/>
                      </a:solidFill>
                      <a:prstDash val="solid"/>
                      <a:round/>
                      <a:headEnd type="none" w="med" len="med"/>
                      <a:tailEnd type="none" w="med" len="med"/>
                    </a:lnT>
                    <a:solidFill>
                      <a:schemeClr val="accent1">
                        <a:lumMod val="50000"/>
                      </a:schemeClr>
                    </a:solidFill>
                  </a:tcPr>
                </a:tc>
                <a:tc>
                  <a:txBody>
                    <a:bodyPr/>
                    <a:lstStyle/>
                    <a:p>
                      <a:pPr algn="ctr" fontAlgn="b"/>
                      <a:r>
                        <a:rPr lang="en-US" sz="1100" u="none" strike="noStrike" dirty="0">
                          <a:solidFill>
                            <a:schemeClr val="accent1">
                              <a:lumMod val="20000"/>
                              <a:lumOff val="80000"/>
                            </a:schemeClr>
                          </a:solidFill>
                          <a:effectLst/>
                        </a:rPr>
                        <a:t>Pos.</a:t>
                      </a:r>
                      <a:endParaRPr lang="en-US" sz="1100" b="0" i="0" u="none" strike="noStrike" dirty="0">
                        <a:solidFill>
                          <a:schemeClr val="accent1">
                            <a:lumMod val="20000"/>
                            <a:lumOff val="80000"/>
                          </a:schemeClr>
                        </a:solidFill>
                        <a:effectLst/>
                        <a:latin typeface="Calibri" panose="020F0502020204030204" pitchFamily="34" charset="0"/>
                      </a:endParaRPr>
                    </a:p>
                  </a:txBody>
                  <a:tcPr marL="5068" marR="5068" marT="5068" marB="0" anchor="b">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chemeClr val="accent1">
                        <a:lumMod val="50000"/>
                      </a:schemeClr>
                    </a:solidFill>
                  </a:tcPr>
                </a:tc>
                <a:extLst>
                  <a:ext uri="{0D108BD9-81ED-4DB2-BD59-A6C34878D82A}">
                    <a16:rowId xmlns:a16="http://schemas.microsoft.com/office/drawing/2014/main" val="3806594917"/>
                  </a:ext>
                </a:extLst>
              </a:tr>
              <a:tr h="241131">
                <a:tc>
                  <a:txBody>
                    <a:bodyPr/>
                    <a:lstStyle/>
                    <a:p>
                      <a:pPr algn="ctr" fontAlgn="b"/>
                      <a:r>
                        <a:rPr lang="en-US" sz="1100" u="none" strike="noStrike" dirty="0">
                          <a:effectLst/>
                        </a:rPr>
                        <a:t>1</a:t>
                      </a:r>
                      <a:endParaRPr lang="en-US" sz="1100" b="0" i="0" u="none" strike="noStrike" dirty="0">
                        <a:solidFill>
                          <a:srgbClr val="000000"/>
                        </a:solidFill>
                        <a:effectLst/>
                        <a:latin typeface="Calibri" panose="020F0502020204030204" pitchFamily="34" charset="0"/>
                      </a:endParaRPr>
                    </a:p>
                  </a:txBody>
                  <a:tcPr marL="5068" marR="5068" marT="5068" marB="0" anchor="b">
                    <a:lnL w="57150" cap="flat" cmpd="sng" algn="ctr">
                      <a:solidFill>
                        <a:schemeClr val="bg1"/>
                      </a:solidFill>
                      <a:prstDash val="solid"/>
                      <a:round/>
                      <a:headEnd type="none" w="med" len="med"/>
                      <a:tailEnd type="none" w="med" len="med"/>
                    </a:lnL>
                    <a:solidFill>
                      <a:schemeClr val="accent1">
                        <a:lumMod val="20000"/>
                        <a:lumOff val="80000"/>
                      </a:schemeClr>
                    </a:solidFill>
                  </a:tcPr>
                </a:tc>
                <a:tc>
                  <a:txBody>
                    <a:bodyPr/>
                    <a:lstStyle/>
                    <a:p>
                      <a:pPr algn="ctr" fontAlgn="b"/>
                      <a:r>
                        <a:rPr lang="en-US" sz="1100" u="none" strike="noStrike" dirty="0">
                          <a:effectLst/>
                        </a:rPr>
                        <a:t>22</a:t>
                      </a:r>
                      <a:endParaRPr lang="en-US" sz="1100" b="0" i="0" u="none" strike="noStrike" dirty="0">
                        <a:solidFill>
                          <a:srgbClr val="000000"/>
                        </a:solidFill>
                        <a:effectLst/>
                        <a:latin typeface="Calibri" panose="020F0502020204030204" pitchFamily="34" charset="0"/>
                      </a:endParaRPr>
                    </a:p>
                  </a:txBody>
                  <a:tcPr marL="5068" marR="5068" marT="5068" marB="0" anchor="b">
                    <a:solidFill>
                      <a:schemeClr val="accent1">
                        <a:lumMod val="20000"/>
                        <a:lumOff val="80000"/>
                      </a:schemeClr>
                    </a:solidFill>
                  </a:tcPr>
                </a:tc>
                <a:tc>
                  <a:txBody>
                    <a:bodyPr/>
                    <a:lstStyle/>
                    <a:p>
                      <a:pPr algn="ctr" fontAlgn="b"/>
                      <a:r>
                        <a:rPr lang="en-US" sz="1100" u="none" strike="noStrike" dirty="0">
                          <a:effectLst/>
                        </a:rPr>
                        <a:t>AVA</a:t>
                      </a:r>
                      <a:endParaRPr lang="en-US" sz="1100" b="0" i="0" u="none" strike="noStrike" dirty="0">
                        <a:solidFill>
                          <a:srgbClr val="000000"/>
                        </a:solidFill>
                        <a:effectLst/>
                        <a:latin typeface="Calibri" panose="020F0502020204030204" pitchFamily="34" charset="0"/>
                      </a:endParaRPr>
                    </a:p>
                  </a:txBody>
                  <a:tcPr marL="5068" marR="5068" marT="5068" marB="0" anchor="b">
                    <a:solidFill>
                      <a:schemeClr val="accent1">
                        <a:lumMod val="20000"/>
                        <a:lumOff val="80000"/>
                      </a:schemeClr>
                    </a:solidFill>
                  </a:tcPr>
                </a:tc>
                <a:tc>
                  <a:txBody>
                    <a:bodyPr/>
                    <a:lstStyle/>
                    <a:p>
                      <a:pPr algn="l" fontAlgn="b"/>
                      <a:r>
                        <a:rPr lang="en-US" sz="1100" b="0" i="0" u="none" strike="noStrike" dirty="0">
                          <a:solidFill>
                            <a:srgbClr val="000000"/>
                          </a:solidFill>
                          <a:effectLst/>
                          <a:latin typeface="Calibri" panose="020F0502020204030204" pitchFamily="34" charset="0"/>
                        </a:rPr>
                        <a:t>SS</a:t>
                      </a:r>
                    </a:p>
                  </a:txBody>
                  <a:tcPr marL="5068" marR="5068" marT="5068" marB="0" anchor="b">
                    <a:lnR w="57150" cap="flat" cmpd="sng" algn="ctr">
                      <a:solidFill>
                        <a:schemeClr val="bg1"/>
                      </a:solidFill>
                      <a:prstDash val="solid"/>
                      <a:round/>
                      <a:headEnd type="none" w="med" len="med"/>
                      <a:tailEnd type="none" w="med" len="med"/>
                    </a:lnR>
                    <a:solidFill>
                      <a:schemeClr val="accent1">
                        <a:lumMod val="20000"/>
                        <a:lumOff val="80000"/>
                      </a:schemeClr>
                    </a:solidFill>
                  </a:tcPr>
                </a:tc>
                <a:extLst>
                  <a:ext uri="{0D108BD9-81ED-4DB2-BD59-A6C34878D82A}">
                    <a16:rowId xmlns:a16="http://schemas.microsoft.com/office/drawing/2014/main" val="1390116074"/>
                  </a:ext>
                </a:extLst>
              </a:tr>
              <a:tr h="241131">
                <a:tc>
                  <a:txBody>
                    <a:bodyPr/>
                    <a:lstStyle/>
                    <a:p>
                      <a:pPr algn="ctr" fontAlgn="b"/>
                      <a:r>
                        <a:rPr lang="en-US" sz="1100" u="none" strike="noStrike" dirty="0">
                          <a:effectLst/>
                        </a:rPr>
                        <a:t>sub</a:t>
                      </a:r>
                      <a:endParaRPr lang="en-US" sz="1100" b="0" i="0" u="none" strike="noStrike" dirty="0">
                        <a:solidFill>
                          <a:srgbClr val="000000"/>
                        </a:solidFill>
                        <a:effectLst/>
                        <a:latin typeface="Calibri" panose="020F0502020204030204" pitchFamily="34" charset="0"/>
                      </a:endParaRPr>
                    </a:p>
                  </a:txBody>
                  <a:tcPr marL="5068" marR="5068" marT="5068" marB="0" anchor="b">
                    <a:lnL w="57150" cap="flat" cmpd="sng" algn="ctr">
                      <a:solidFill>
                        <a:schemeClr val="bg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5068" marR="5068" marT="5068" marB="0" anchor="b">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5068" marR="5068" marT="5068" marB="0" anchor="b">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5068" marR="5068" marT="5068" marB="0" anchor="b">
                    <a:lnR w="57150" cap="flat" cmpd="sng" algn="ctr">
                      <a:solidFill>
                        <a:schemeClr val="bg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504481445"/>
                  </a:ext>
                </a:extLst>
              </a:tr>
              <a:tr h="241131">
                <a:tc>
                  <a:txBody>
                    <a:bodyPr/>
                    <a:lstStyle/>
                    <a:p>
                      <a:pPr algn="ctr" fontAlgn="b"/>
                      <a:r>
                        <a:rPr lang="en-US" sz="1100" u="none" strike="noStrike" dirty="0">
                          <a:effectLst/>
                        </a:rPr>
                        <a:t>2</a:t>
                      </a:r>
                      <a:endParaRPr lang="en-US" sz="1100" b="0" i="0" u="none" strike="noStrike" dirty="0">
                        <a:solidFill>
                          <a:srgbClr val="000000"/>
                        </a:solidFill>
                        <a:effectLst/>
                        <a:latin typeface="Calibri" panose="020F0502020204030204" pitchFamily="34" charset="0"/>
                      </a:endParaRPr>
                    </a:p>
                  </a:txBody>
                  <a:tcPr marL="5068" marR="5068" marT="5068" marB="0" anchor="b">
                    <a:lnL w="571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US" sz="1100" u="none" strike="noStrike" dirty="0">
                          <a:effectLst/>
                        </a:rPr>
                        <a:t>24</a:t>
                      </a:r>
                      <a:endParaRPr lang="en-US" sz="1100" b="0" i="0" u="none" strike="noStrike" dirty="0">
                        <a:solidFill>
                          <a:srgbClr val="000000"/>
                        </a:solidFill>
                        <a:effectLst/>
                        <a:latin typeface="Calibri" panose="020F0502020204030204" pitchFamily="34" charset="0"/>
                      </a:endParaRPr>
                    </a:p>
                  </a:txBody>
                  <a:tcPr marL="5068" marR="5068" marT="5068" marB="0" anchor="b">
                    <a:lnL w="12700" cap="flat" cmpd="sng" algn="ctr">
                      <a:solidFill>
                        <a:schemeClr val="bg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ctr" fontAlgn="b"/>
                      <a:r>
                        <a:rPr lang="en-US" sz="1100" u="none" strike="noStrike" dirty="0">
                          <a:effectLst/>
                        </a:rPr>
                        <a:t>BELLA</a:t>
                      </a:r>
                      <a:endParaRPr lang="en-US" sz="1100" b="0" i="0" u="none" strike="noStrike" dirty="0">
                        <a:solidFill>
                          <a:srgbClr val="000000"/>
                        </a:solidFill>
                        <a:effectLst/>
                        <a:latin typeface="Calibri" panose="020F0502020204030204" pitchFamily="34" charset="0"/>
                      </a:endParaRPr>
                    </a:p>
                  </a:txBody>
                  <a:tcPr marL="5068" marR="5068" marT="5068" marB="0" anchor="b">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l" fontAlgn="b"/>
                      <a:r>
                        <a:rPr lang="en-US" sz="1100" u="none" strike="noStrike" dirty="0">
                          <a:effectLst/>
                        </a:rPr>
                        <a:t> 2B</a:t>
                      </a:r>
                      <a:endParaRPr lang="en-US" sz="1100" b="0" i="0" u="none" strike="noStrike" dirty="0">
                        <a:solidFill>
                          <a:srgbClr val="000000"/>
                        </a:solidFill>
                        <a:effectLst/>
                        <a:latin typeface="Calibri" panose="020F0502020204030204" pitchFamily="34" charset="0"/>
                      </a:endParaRPr>
                    </a:p>
                  </a:txBody>
                  <a:tcPr marL="5068" marR="5068" marT="5068" marB="0" anchor="b">
                    <a:lnR w="5715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2">
                        <a:lumMod val="20000"/>
                        <a:lumOff val="80000"/>
                      </a:schemeClr>
                    </a:solidFill>
                  </a:tcPr>
                </a:tc>
                <a:extLst>
                  <a:ext uri="{0D108BD9-81ED-4DB2-BD59-A6C34878D82A}">
                    <a16:rowId xmlns:a16="http://schemas.microsoft.com/office/drawing/2014/main" val="1942089660"/>
                  </a:ext>
                </a:extLst>
              </a:tr>
              <a:tr h="241131">
                <a:tc>
                  <a:txBody>
                    <a:bodyPr/>
                    <a:lstStyle/>
                    <a:p>
                      <a:pPr algn="ctr" fontAlgn="b"/>
                      <a:r>
                        <a:rPr lang="en-US" sz="1100" u="none" strike="noStrike" dirty="0">
                          <a:effectLst/>
                        </a:rPr>
                        <a:t>sub</a:t>
                      </a:r>
                      <a:endParaRPr lang="en-US" sz="1100" b="0" i="0" u="none" strike="noStrike" dirty="0">
                        <a:solidFill>
                          <a:srgbClr val="000000"/>
                        </a:solidFill>
                        <a:effectLst/>
                        <a:latin typeface="Calibri" panose="020F0502020204030204" pitchFamily="34" charset="0"/>
                      </a:endParaRPr>
                    </a:p>
                  </a:txBody>
                  <a:tcPr marL="5068" marR="5068" marT="5068" marB="0" anchor="b">
                    <a:lnL w="5715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5068" marR="5068" marT="5068" marB="0" anchor="b">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5068" marR="5068" marT="5068" marB="0" anchor="b">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5068" marR="5068" marT="5068" marB="0" anchor="b">
                    <a:lnR w="57150" cap="flat" cmpd="sng" algn="ctr">
                      <a:solidFill>
                        <a:schemeClr val="bg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806739476"/>
                  </a:ext>
                </a:extLst>
              </a:tr>
              <a:tr h="241131">
                <a:tc>
                  <a:txBody>
                    <a:bodyPr/>
                    <a:lstStyle/>
                    <a:p>
                      <a:pPr algn="ctr" fontAlgn="b"/>
                      <a:r>
                        <a:rPr lang="en-US" sz="1100" u="none" strike="noStrike" dirty="0">
                          <a:effectLst/>
                        </a:rPr>
                        <a:t>3</a:t>
                      </a:r>
                      <a:endParaRPr lang="en-US" sz="1100" b="0" i="0" u="none" strike="noStrike" dirty="0">
                        <a:solidFill>
                          <a:srgbClr val="000000"/>
                        </a:solidFill>
                        <a:effectLst/>
                        <a:latin typeface="Calibri" panose="020F0502020204030204" pitchFamily="34" charset="0"/>
                      </a:endParaRPr>
                    </a:p>
                  </a:txBody>
                  <a:tcPr marL="5068" marR="5068" marT="5068" marB="0" anchor="b">
                    <a:lnL w="57150" cap="flat" cmpd="sng" algn="ctr">
                      <a:solidFill>
                        <a:schemeClr val="bg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pPr algn="ctr" fontAlgn="b"/>
                      <a:r>
                        <a:rPr lang="en-US" sz="1100" u="none" strike="noStrike" dirty="0">
                          <a:effectLst/>
                        </a:rPr>
                        <a:t>26</a:t>
                      </a:r>
                      <a:endParaRPr lang="en-US" sz="1100" b="0" i="0" u="none" strike="noStrike" dirty="0">
                        <a:solidFill>
                          <a:srgbClr val="000000"/>
                        </a:solidFill>
                        <a:effectLst/>
                        <a:latin typeface="Calibri" panose="020F0502020204030204" pitchFamily="34" charset="0"/>
                      </a:endParaRPr>
                    </a:p>
                  </a:txBody>
                  <a:tcPr marL="5068" marR="5068" marT="5068" marB="0" anchor="b">
                    <a:lnT w="12700"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pPr algn="ctr" fontAlgn="b"/>
                      <a:r>
                        <a:rPr lang="en-US" sz="1100" u="none" strike="noStrike" dirty="0">
                          <a:effectLst/>
                        </a:rPr>
                        <a:t>CLAIR</a:t>
                      </a:r>
                      <a:endParaRPr lang="en-US" sz="1100" b="0" i="0" u="none" strike="noStrike" dirty="0">
                        <a:solidFill>
                          <a:srgbClr val="000000"/>
                        </a:solidFill>
                        <a:effectLst/>
                        <a:latin typeface="Calibri" panose="020F0502020204030204" pitchFamily="34" charset="0"/>
                      </a:endParaRPr>
                    </a:p>
                  </a:txBody>
                  <a:tcPr marL="5068" marR="5068" marT="5068" marB="0" anchor="b">
                    <a:lnT w="12700"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pPr algn="l" fontAlgn="b"/>
                      <a:r>
                        <a:rPr lang="en-US" sz="1100" u="none" strike="noStrike" dirty="0">
                          <a:effectLst/>
                        </a:rPr>
                        <a:t> 3B</a:t>
                      </a:r>
                      <a:endParaRPr lang="en-US" sz="1100" b="0" i="0" u="none" strike="noStrike" dirty="0">
                        <a:solidFill>
                          <a:srgbClr val="000000"/>
                        </a:solidFill>
                        <a:effectLst/>
                        <a:latin typeface="Calibri" panose="020F0502020204030204" pitchFamily="34" charset="0"/>
                      </a:endParaRPr>
                    </a:p>
                  </a:txBody>
                  <a:tcPr marL="5068" marR="5068" marT="5068" marB="0" anchor="b">
                    <a:lnR w="5715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1">
                        <a:lumMod val="20000"/>
                        <a:lumOff val="80000"/>
                      </a:schemeClr>
                    </a:solidFill>
                  </a:tcPr>
                </a:tc>
                <a:extLst>
                  <a:ext uri="{0D108BD9-81ED-4DB2-BD59-A6C34878D82A}">
                    <a16:rowId xmlns:a16="http://schemas.microsoft.com/office/drawing/2014/main" val="663482137"/>
                  </a:ext>
                </a:extLst>
              </a:tr>
              <a:tr h="241131">
                <a:tc>
                  <a:txBody>
                    <a:bodyPr/>
                    <a:lstStyle/>
                    <a:p>
                      <a:pPr algn="ctr" fontAlgn="b"/>
                      <a:r>
                        <a:rPr lang="en-US" sz="1100" u="none" strike="noStrike" dirty="0">
                          <a:effectLst/>
                        </a:rPr>
                        <a:t>sub</a:t>
                      </a:r>
                      <a:endParaRPr lang="en-US" sz="1100" b="0" i="0" u="none" strike="noStrike" dirty="0">
                        <a:solidFill>
                          <a:srgbClr val="000000"/>
                        </a:solidFill>
                        <a:effectLst/>
                        <a:latin typeface="Calibri" panose="020F0502020204030204" pitchFamily="34" charset="0"/>
                      </a:endParaRPr>
                    </a:p>
                  </a:txBody>
                  <a:tcPr marL="5068" marR="5068" marT="5068" marB="0" anchor="b">
                    <a:lnL w="57150" cap="flat" cmpd="sng" algn="ctr">
                      <a:solidFill>
                        <a:schemeClr val="bg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5068" marR="5068" marT="5068" marB="0" anchor="b">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5068" marR="5068" marT="5068" marB="0" anchor="b">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5068" marR="5068" marT="5068" marB="0" anchor="b">
                    <a:lnR w="57150" cap="flat" cmpd="sng" algn="ctr">
                      <a:solidFill>
                        <a:schemeClr val="bg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476884060"/>
                  </a:ext>
                </a:extLst>
              </a:tr>
              <a:tr h="241131">
                <a:tc>
                  <a:txBody>
                    <a:bodyPr/>
                    <a:lstStyle/>
                    <a:p>
                      <a:pPr algn="ctr" fontAlgn="b"/>
                      <a:r>
                        <a:rPr lang="en-US" sz="1100" u="none" strike="noStrike" dirty="0">
                          <a:effectLst/>
                        </a:rPr>
                        <a:t>4</a:t>
                      </a:r>
                      <a:endParaRPr lang="en-US" sz="1100" b="0" i="0" u="none" strike="noStrike" dirty="0">
                        <a:solidFill>
                          <a:srgbClr val="000000"/>
                        </a:solidFill>
                        <a:effectLst/>
                        <a:latin typeface="Calibri" panose="020F0502020204030204" pitchFamily="34" charset="0"/>
                      </a:endParaRPr>
                    </a:p>
                  </a:txBody>
                  <a:tcPr marL="5068" marR="5068" marT="5068" marB="0" anchor="b">
                    <a:lnL w="57150" cap="flat" cmpd="sng" algn="ctr">
                      <a:solidFill>
                        <a:schemeClr val="bg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ctr" fontAlgn="b"/>
                      <a:r>
                        <a:rPr lang="en-US" sz="1100" u="none" strike="noStrike" dirty="0">
                          <a:effectLst/>
                        </a:rPr>
                        <a:t>28</a:t>
                      </a:r>
                      <a:endParaRPr lang="en-US" sz="1100" b="0" i="0" u="none" strike="noStrike" dirty="0">
                        <a:solidFill>
                          <a:srgbClr val="000000"/>
                        </a:solidFill>
                        <a:effectLst/>
                        <a:latin typeface="Calibri" panose="020F0502020204030204" pitchFamily="34" charset="0"/>
                      </a:endParaRPr>
                    </a:p>
                  </a:txBody>
                  <a:tcPr marL="5068" marR="5068" marT="5068" marB="0" anchor="b">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ctr" fontAlgn="b"/>
                      <a:r>
                        <a:rPr lang="en-US" sz="1100" u="none" strike="noStrike" dirty="0">
                          <a:effectLst/>
                        </a:rPr>
                        <a:t>DAISEY</a:t>
                      </a:r>
                      <a:endParaRPr lang="en-US" sz="1100" b="0" i="0" u="none" strike="noStrike" dirty="0">
                        <a:solidFill>
                          <a:srgbClr val="000000"/>
                        </a:solidFill>
                        <a:effectLst/>
                        <a:latin typeface="Calibri" panose="020F0502020204030204" pitchFamily="34" charset="0"/>
                      </a:endParaRPr>
                    </a:p>
                  </a:txBody>
                  <a:tcPr marL="5068" marR="5068" marT="5068" marB="0" anchor="b">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l" fontAlgn="b"/>
                      <a:r>
                        <a:rPr lang="en-US" sz="1100" u="none" strike="noStrike" dirty="0">
                          <a:effectLst/>
                        </a:rPr>
                        <a:t> CF</a:t>
                      </a:r>
                      <a:endParaRPr lang="en-US" sz="1100" b="0" i="0" u="none" strike="noStrike" dirty="0">
                        <a:solidFill>
                          <a:srgbClr val="000000"/>
                        </a:solidFill>
                        <a:effectLst/>
                        <a:latin typeface="Calibri" panose="020F0502020204030204" pitchFamily="34" charset="0"/>
                      </a:endParaRPr>
                    </a:p>
                  </a:txBody>
                  <a:tcPr marL="5068" marR="5068" marT="5068" marB="0" anchor="b">
                    <a:lnR w="5715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2">
                        <a:lumMod val="20000"/>
                        <a:lumOff val="80000"/>
                      </a:schemeClr>
                    </a:solidFill>
                  </a:tcPr>
                </a:tc>
                <a:extLst>
                  <a:ext uri="{0D108BD9-81ED-4DB2-BD59-A6C34878D82A}">
                    <a16:rowId xmlns:a16="http://schemas.microsoft.com/office/drawing/2014/main" val="3324419168"/>
                  </a:ext>
                </a:extLst>
              </a:tr>
              <a:tr h="241131">
                <a:tc>
                  <a:txBody>
                    <a:bodyPr/>
                    <a:lstStyle/>
                    <a:p>
                      <a:pPr algn="ctr" fontAlgn="b"/>
                      <a:r>
                        <a:rPr lang="en-US" sz="1100" u="none" strike="noStrike" dirty="0">
                          <a:effectLst/>
                        </a:rPr>
                        <a:t>sub</a:t>
                      </a:r>
                      <a:endParaRPr lang="en-US" sz="1100" b="0" i="0" u="none" strike="noStrike" dirty="0">
                        <a:solidFill>
                          <a:srgbClr val="000000"/>
                        </a:solidFill>
                        <a:effectLst/>
                        <a:latin typeface="Calibri" panose="020F0502020204030204" pitchFamily="34" charset="0"/>
                      </a:endParaRPr>
                    </a:p>
                  </a:txBody>
                  <a:tcPr marL="5068" marR="5068" marT="5068" marB="0" anchor="b">
                    <a:lnL w="57150" cap="flat" cmpd="sng" algn="ctr">
                      <a:solidFill>
                        <a:schemeClr val="bg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5068" marR="5068" marT="5068" marB="0" anchor="b">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5068" marR="5068" marT="5068" marB="0" anchor="b">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5068" marR="5068" marT="5068" marB="0" anchor="b">
                    <a:lnR w="57150" cap="flat" cmpd="sng" algn="ctr">
                      <a:solidFill>
                        <a:schemeClr val="bg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094402773"/>
                  </a:ext>
                </a:extLst>
              </a:tr>
              <a:tr h="241131">
                <a:tc>
                  <a:txBody>
                    <a:bodyPr/>
                    <a:lstStyle/>
                    <a:p>
                      <a:pPr algn="ctr" fontAlgn="b"/>
                      <a:r>
                        <a:rPr lang="en-US" sz="1100" u="none" strike="noStrike" dirty="0">
                          <a:effectLst/>
                        </a:rPr>
                        <a:t>5</a:t>
                      </a:r>
                      <a:endParaRPr lang="en-US" sz="1100" b="0" i="0" u="none" strike="noStrike" dirty="0">
                        <a:solidFill>
                          <a:srgbClr val="000000"/>
                        </a:solidFill>
                        <a:effectLst/>
                        <a:latin typeface="Calibri" panose="020F0502020204030204" pitchFamily="34" charset="0"/>
                      </a:endParaRPr>
                    </a:p>
                  </a:txBody>
                  <a:tcPr marL="5068" marR="5068" marT="5068" marB="0" anchor="b">
                    <a:lnL w="57150" cap="flat" cmpd="sng" algn="ctr">
                      <a:solidFill>
                        <a:schemeClr val="bg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pPr algn="ctr" fontAlgn="b"/>
                      <a:r>
                        <a:rPr lang="en-US" sz="1100" u="none" strike="noStrike" dirty="0">
                          <a:effectLst/>
                        </a:rPr>
                        <a:t>30</a:t>
                      </a:r>
                      <a:endParaRPr lang="en-US" sz="1100" b="0" i="0" u="none" strike="noStrike" dirty="0">
                        <a:solidFill>
                          <a:srgbClr val="000000"/>
                        </a:solidFill>
                        <a:effectLst/>
                        <a:latin typeface="Calibri" panose="020F0502020204030204" pitchFamily="34" charset="0"/>
                      </a:endParaRPr>
                    </a:p>
                  </a:txBody>
                  <a:tcPr marL="5068" marR="5068" marT="5068" marB="0" anchor="b">
                    <a:lnT w="12700"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pPr algn="ctr" fontAlgn="b"/>
                      <a:r>
                        <a:rPr lang="en-US" sz="1100" u="none" strike="noStrike" dirty="0">
                          <a:effectLst/>
                        </a:rPr>
                        <a:t>EMMA</a:t>
                      </a:r>
                      <a:endParaRPr lang="en-US" sz="1100" b="0" i="0" u="none" strike="noStrike" dirty="0">
                        <a:solidFill>
                          <a:srgbClr val="000000"/>
                        </a:solidFill>
                        <a:effectLst/>
                        <a:latin typeface="Calibri" panose="020F0502020204030204" pitchFamily="34" charset="0"/>
                      </a:endParaRPr>
                    </a:p>
                  </a:txBody>
                  <a:tcPr marL="5068" marR="5068" marT="5068" marB="0" anchor="b">
                    <a:lnT w="12700"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pPr algn="l" fontAlgn="b"/>
                      <a:r>
                        <a:rPr lang="en-US" sz="1100" u="none" strike="noStrike" dirty="0">
                          <a:effectLst/>
                        </a:rPr>
                        <a:t> EP</a:t>
                      </a:r>
                      <a:endParaRPr lang="en-US" sz="1100" b="0" i="0" u="none" strike="noStrike" dirty="0">
                        <a:solidFill>
                          <a:srgbClr val="000000"/>
                        </a:solidFill>
                        <a:effectLst/>
                        <a:latin typeface="Calibri" panose="020F0502020204030204" pitchFamily="34" charset="0"/>
                      </a:endParaRPr>
                    </a:p>
                  </a:txBody>
                  <a:tcPr marL="5068" marR="5068" marT="5068" marB="0" anchor="b">
                    <a:lnR w="5715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1">
                        <a:lumMod val="20000"/>
                        <a:lumOff val="80000"/>
                      </a:schemeClr>
                    </a:solidFill>
                  </a:tcPr>
                </a:tc>
                <a:extLst>
                  <a:ext uri="{0D108BD9-81ED-4DB2-BD59-A6C34878D82A}">
                    <a16:rowId xmlns:a16="http://schemas.microsoft.com/office/drawing/2014/main" val="22316557"/>
                  </a:ext>
                </a:extLst>
              </a:tr>
              <a:tr h="241131">
                <a:tc>
                  <a:txBody>
                    <a:bodyPr/>
                    <a:lstStyle/>
                    <a:p>
                      <a:pPr algn="ctr" fontAlgn="b"/>
                      <a:r>
                        <a:rPr lang="en-US" sz="1100" u="none" strike="noStrike" dirty="0">
                          <a:effectLst/>
                        </a:rPr>
                        <a:t>sub</a:t>
                      </a:r>
                      <a:endParaRPr lang="en-US" sz="1100" b="0" i="0" u="none" strike="noStrike" dirty="0">
                        <a:solidFill>
                          <a:srgbClr val="000000"/>
                        </a:solidFill>
                        <a:effectLst/>
                        <a:latin typeface="Calibri" panose="020F0502020204030204" pitchFamily="34" charset="0"/>
                      </a:endParaRPr>
                    </a:p>
                  </a:txBody>
                  <a:tcPr marL="5068" marR="5068" marT="5068" marB="0" anchor="b">
                    <a:lnL w="57150" cap="flat" cmpd="sng" algn="ctr">
                      <a:solidFill>
                        <a:schemeClr val="bg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5068" marR="5068" marT="5068" marB="0" anchor="b">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5068" marR="5068" marT="5068" marB="0" anchor="b">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5068" marR="5068" marT="5068" marB="0" anchor="b">
                    <a:lnR w="57150" cap="flat" cmpd="sng" algn="ctr">
                      <a:solidFill>
                        <a:schemeClr val="bg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192297014"/>
                  </a:ext>
                </a:extLst>
              </a:tr>
              <a:tr h="241131">
                <a:tc>
                  <a:txBody>
                    <a:bodyPr/>
                    <a:lstStyle/>
                    <a:p>
                      <a:pPr algn="ctr" fontAlgn="b"/>
                      <a:r>
                        <a:rPr lang="en-US" sz="1100" u="none" strike="noStrike" dirty="0">
                          <a:effectLst/>
                        </a:rPr>
                        <a:t>6</a:t>
                      </a:r>
                      <a:endParaRPr lang="en-US" sz="1100" b="0" i="0" u="none" strike="noStrike" dirty="0">
                        <a:solidFill>
                          <a:srgbClr val="000000"/>
                        </a:solidFill>
                        <a:effectLst/>
                        <a:latin typeface="Calibri" panose="020F0502020204030204" pitchFamily="34" charset="0"/>
                      </a:endParaRPr>
                    </a:p>
                  </a:txBody>
                  <a:tcPr marL="5068" marR="5068" marT="5068" marB="0" anchor="b">
                    <a:lnL w="57150" cap="flat" cmpd="sng" algn="ctr">
                      <a:solidFill>
                        <a:schemeClr val="bg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ctr" fontAlgn="b"/>
                      <a:r>
                        <a:rPr lang="en-US" sz="1100" u="none" strike="noStrike" dirty="0">
                          <a:effectLst/>
                        </a:rPr>
                        <a:t>32</a:t>
                      </a:r>
                      <a:endParaRPr lang="en-US" sz="1100" b="0" i="0" u="none" strike="noStrike" dirty="0">
                        <a:solidFill>
                          <a:srgbClr val="000000"/>
                        </a:solidFill>
                        <a:effectLst/>
                        <a:latin typeface="Calibri" panose="020F0502020204030204" pitchFamily="34" charset="0"/>
                      </a:endParaRPr>
                    </a:p>
                  </a:txBody>
                  <a:tcPr marL="5068" marR="5068" marT="5068" marB="0" anchor="b">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ctr" fontAlgn="b"/>
                      <a:r>
                        <a:rPr lang="en-US" sz="1100" u="none" strike="noStrike" dirty="0">
                          <a:effectLst/>
                        </a:rPr>
                        <a:t>FIONA</a:t>
                      </a:r>
                      <a:endParaRPr lang="en-US" sz="1100" b="0" i="0" u="none" strike="noStrike" dirty="0">
                        <a:solidFill>
                          <a:srgbClr val="000000"/>
                        </a:solidFill>
                        <a:effectLst/>
                        <a:latin typeface="Calibri" panose="020F0502020204030204" pitchFamily="34" charset="0"/>
                      </a:endParaRPr>
                    </a:p>
                  </a:txBody>
                  <a:tcPr marL="5068" marR="5068" marT="5068" marB="0" anchor="b">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l" fontAlgn="b"/>
                      <a:r>
                        <a:rPr lang="en-US" sz="1100" u="none" strike="noStrike" dirty="0">
                          <a:effectLst/>
                        </a:rPr>
                        <a:t> C</a:t>
                      </a:r>
                      <a:endParaRPr lang="en-US" sz="1100" b="0" i="0" u="none" strike="noStrike" dirty="0">
                        <a:solidFill>
                          <a:srgbClr val="000000"/>
                        </a:solidFill>
                        <a:effectLst/>
                        <a:latin typeface="Calibri" panose="020F0502020204030204" pitchFamily="34" charset="0"/>
                      </a:endParaRPr>
                    </a:p>
                  </a:txBody>
                  <a:tcPr marL="5068" marR="5068" marT="5068" marB="0" anchor="b">
                    <a:lnR w="5715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2">
                        <a:lumMod val="20000"/>
                        <a:lumOff val="80000"/>
                      </a:schemeClr>
                    </a:solidFill>
                  </a:tcPr>
                </a:tc>
                <a:extLst>
                  <a:ext uri="{0D108BD9-81ED-4DB2-BD59-A6C34878D82A}">
                    <a16:rowId xmlns:a16="http://schemas.microsoft.com/office/drawing/2014/main" val="1396748160"/>
                  </a:ext>
                </a:extLst>
              </a:tr>
              <a:tr h="241131">
                <a:tc>
                  <a:txBody>
                    <a:bodyPr/>
                    <a:lstStyle/>
                    <a:p>
                      <a:pPr algn="ctr" fontAlgn="b"/>
                      <a:r>
                        <a:rPr lang="en-US" sz="1100" u="none" strike="noStrike" dirty="0">
                          <a:effectLst/>
                        </a:rPr>
                        <a:t>sub</a:t>
                      </a:r>
                      <a:endParaRPr lang="en-US" sz="1100" b="0" i="0" u="none" strike="noStrike" dirty="0">
                        <a:solidFill>
                          <a:srgbClr val="000000"/>
                        </a:solidFill>
                        <a:effectLst/>
                        <a:latin typeface="Calibri" panose="020F0502020204030204" pitchFamily="34" charset="0"/>
                      </a:endParaRPr>
                    </a:p>
                  </a:txBody>
                  <a:tcPr marL="5068" marR="5068" marT="5068" marB="0" anchor="b">
                    <a:lnL w="57150" cap="flat" cmpd="sng" algn="ctr">
                      <a:solidFill>
                        <a:schemeClr val="bg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5068" marR="5068" marT="5068" marB="0" anchor="b">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5068" marR="5068" marT="5068" marB="0" anchor="b">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5068" marR="5068" marT="5068" marB="0" anchor="b">
                    <a:lnR w="57150" cap="flat" cmpd="sng" algn="ctr">
                      <a:solidFill>
                        <a:schemeClr val="bg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422926224"/>
                  </a:ext>
                </a:extLst>
              </a:tr>
              <a:tr h="241131">
                <a:tc>
                  <a:txBody>
                    <a:bodyPr/>
                    <a:lstStyle/>
                    <a:p>
                      <a:pPr algn="ctr" fontAlgn="b"/>
                      <a:r>
                        <a:rPr lang="en-US" sz="1100" u="none" strike="noStrike" dirty="0">
                          <a:effectLst/>
                        </a:rPr>
                        <a:t>7</a:t>
                      </a:r>
                      <a:endParaRPr lang="en-US" sz="1100" b="0" i="0" u="none" strike="noStrike" dirty="0">
                        <a:solidFill>
                          <a:srgbClr val="000000"/>
                        </a:solidFill>
                        <a:effectLst/>
                        <a:latin typeface="Calibri" panose="020F0502020204030204" pitchFamily="34" charset="0"/>
                      </a:endParaRPr>
                    </a:p>
                  </a:txBody>
                  <a:tcPr marL="5068" marR="5068" marT="5068" marB="0" anchor="b">
                    <a:lnL w="57150" cap="flat" cmpd="sng" algn="ctr">
                      <a:solidFill>
                        <a:schemeClr val="bg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pPr algn="ctr" fontAlgn="b"/>
                      <a:r>
                        <a:rPr lang="en-US" sz="1100" u="none" strike="noStrike" dirty="0">
                          <a:effectLst/>
                        </a:rPr>
                        <a:t>34</a:t>
                      </a:r>
                      <a:endParaRPr lang="en-US" sz="1100" b="0" i="0" u="none" strike="noStrike" dirty="0">
                        <a:solidFill>
                          <a:srgbClr val="000000"/>
                        </a:solidFill>
                        <a:effectLst/>
                        <a:latin typeface="Calibri" panose="020F0502020204030204" pitchFamily="34" charset="0"/>
                      </a:endParaRPr>
                    </a:p>
                  </a:txBody>
                  <a:tcPr marL="5068" marR="5068" marT="5068" marB="0" anchor="b">
                    <a:lnT w="12700"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pPr algn="ctr" fontAlgn="b"/>
                      <a:r>
                        <a:rPr lang="en-US" sz="1100" u="none" strike="noStrike" dirty="0">
                          <a:effectLst/>
                        </a:rPr>
                        <a:t>GINA</a:t>
                      </a:r>
                      <a:endParaRPr lang="en-US" sz="1100" b="0" i="0" u="none" strike="noStrike" dirty="0">
                        <a:solidFill>
                          <a:srgbClr val="000000"/>
                        </a:solidFill>
                        <a:effectLst/>
                        <a:latin typeface="Calibri" panose="020F0502020204030204" pitchFamily="34" charset="0"/>
                      </a:endParaRPr>
                    </a:p>
                  </a:txBody>
                  <a:tcPr marL="5068" marR="5068" marT="5068" marB="0" anchor="b">
                    <a:lnT w="12700"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pPr algn="l" fontAlgn="b"/>
                      <a:r>
                        <a:rPr lang="en-US" sz="1100" u="none" strike="noStrike" dirty="0">
                          <a:effectLst/>
                        </a:rPr>
                        <a:t> </a:t>
                      </a:r>
                      <a:r>
                        <a:rPr lang="en-US" sz="1100" u="none" strike="sngStrike" dirty="0">
                          <a:effectLst/>
                        </a:rPr>
                        <a:t>DP</a:t>
                      </a:r>
                      <a:r>
                        <a:rPr lang="en-US" sz="1100" u="none" strike="noStrike" dirty="0">
                          <a:effectLst/>
                        </a:rPr>
                        <a:t>   </a:t>
                      </a:r>
                      <a:r>
                        <a:rPr lang="en-US" sz="1100" u="none" strike="sngStrike" dirty="0">
                          <a:effectLst/>
                        </a:rPr>
                        <a:t>F1</a:t>
                      </a:r>
                      <a:r>
                        <a:rPr lang="en-US" sz="1100" u="none" strike="noStrike" dirty="0">
                          <a:effectLst/>
                        </a:rPr>
                        <a:t> </a:t>
                      </a:r>
                      <a:r>
                        <a:rPr lang="en-US" sz="1100" u="none" strike="noStrike" dirty="0">
                          <a:effectLst/>
                          <a:highlight>
                            <a:srgbClr val="FFFF00"/>
                          </a:highlight>
                        </a:rPr>
                        <a:t>DP</a:t>
                      </a:r>
                      <a:endParaRPr lang="en-US" sz="1100" b="0" i="0" u="none" strike="sngStrike" dirty="0">
                        <a:solidFill>
                          <a:srgbClr val="000000"/>
                        </a:solidFill>
                        <a:effectLst/>
                        <a:highlight>
                          <a:srgbClr val="FFFF00"/>
                        </a:highlight>
                        <a:latin typeface="Calibri" panose="020F0502020204030204" pitchFamily="34" charset="0"/>
                      </a:endParaRPr>
                    </a:p>
                  </a:txBody>
                  <a:tcPr marL="5068" marR="5068" marT="5068" marB="0" anchor="b">
                    <a:lnR w="5715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1">
                        <a:lumMod val="20000"/>
                        <a:lumOff val="80000"/>
                      </a:schemeClr>
                    </a:solidFill>
                  </a:tcPr>
                </a:tc>
                <a:extLst>
                  <a:ext uri="{0D108BD9-81ED-4DB2-BD59-A6C34878D82A}">
                    <a16:rowId xmlns:a16="http://schemas.microsoft.com/office/drawing/2014/main" val="2105246213"/>
                  </a:ext>
                </a:extLst>
              </a:tr>
              <a:tr h="241131">
                <a:tc>
                  <a:txBody>
                    <a:bodyPr/>
                    <a:lstStyle/>
                    <a:p>
                      <a:pPr algn="ctr" fontAlgn="b"/>
                      <a:r>
                        <a:rPr lang="en-US" sz="1100" u="none" strike="noStrike" dirty="0">
                          <a:effectLst/>
                        </a:rPr>
                        <a:t>sub</a:t>
                      </a:r>
                      <a:endParaRPr lang="en-US" sz="1100" b="0" i="0" u="none" strike="noStrike" dirty="0">
                        <a:solidFill>
                          <a:srgbClr val="000000"/>
                        </a:solidFill>
                        <a:effectLst/>
                        <a:latin typeface="Calibri" panose="020F0502020204030204" pitchFamily="34" charset="0"/>
                      </a:endParaRPr>
                    </a:p>
                  </a:txBody>
                  <a:tcPr marL="5068" marR="5068" marT="5068" marB="0" anchor="b">
                    <a:lnL w="57150" cap="flat" cmpd="sng" algn="ctr">
                      <a:solidFill>
                        <a:schemeClr val="bg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5068" marR="5068" marT="5068" marB="0" anchor="b">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5068" marR="5068" marT="5068" marB="0" anchor="b">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5068" marR="5068" marT="5068" marB="0" anchor="b">
                    <a:lnR w="57150" cap="flat" cmpd="sng" algn="ctr">
                      <a:solidFill>
                        <a:schemeClr val="bg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73922931"/>
                  </a:ext>
                </a:extLst>
              </a:tr>
              <a:tr h="241131">
                <a:tc>
                  <a:txBody>
                    <a:bodyPr/>
                    <a:lstStyle/>
                    <a:p>
                      <a:pPr algn="ctr" fontAlgn="b"/>
                      <a:r>
                        <a:rPr lang="en-US" sz="1100" u="none" strike="noStrike" dirty="0">
                          <a:effectLst/>
                        </a:rPr>
                        <a:t>8</a:t>
                      </a:r>
                      <a:endParaRPr lang="en-US" sz="1100" b="0" i="0" u="none" strike="noStrike" dirty="0">
                        <a:solidFill>
                          <a:srgbClr val="000000"/>
                        </a:solidFill>
                        <a:effectLst/>
                        <a:latin typeface="Calibri" panose="020F0502020204030204" pitchFamily="34" charset="0"/>
                      </a:endParaRPr>
                    </a:p>
                  </a:txBody>
                  <a:tcPr marL="5068" marR="5068" marT="5068" marB="0" anchor="b">
                    <a:lnL w="57150" cap="flat" cmpd="sng" algn="ctr">
                      <a:solidFill>
                        <a:schemeClr val="bg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ctr" fontAlgn="b"/>
                      <a:r>
                        <a:rPr lang="en-US" sz="1100" u="none" strike="noStrike" dirty="0">
                          <a:effectLst/>
                        </a:rPr>
                        <a:t>36</a:t>
                      </a:r>
                      <a:endParaRPr lang="en-US" sz="1100" b="0" i="0" u="none" strike="noStrike" dirty="0">
                        <a:solidFill>
                          <a:srgbClr val="000000"/>
                        </a:solidFill>
                        <a:effectLst/>
                        <a:latin typeface="Calibri" panose="020F0502020204030204" pitchFamily="34" charset="0"/>
                      </a:endParaRPr>
                    </a:p>
                  </a:txBody>
                  <a:tcPr marL="5068" marR="5068" marT="5068" marB="0" anchor="b">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ctr" fontAlgn="b"/>
                      <a:r>
                        <a:rPr lang="en-US" sz="1100" u="none" strike="noStrike" dirty="0">
                          <a:effectLst/>
                        </a:rPr>
                        <a:t>HANNAH</a:t>
                      </a:r>
                      <a:endParaRPr lang="en-US" sz="1100" b="0" i="0" u="none" strike="noStrike" dirty="0">
                        <a:solidFill>
                          <a:srgbClr val="000000"/>
                        </a:solidFill>
                        <a:effectLst/>
                        <a:latin typeface="Calibri" panose="020F0502020204030204" pitchFamily="34" charset="0"/>
                      </a:endParaRPr>
                    </a:p>
                  </a:txBody>
                  <a:tcPr marL="5068" marR="5068" marT="5068" marB="0" anchor="b">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l" fontAlgn="b"/>
                      <a:r>
                        <a:rPr lang="en-US" sz="1100" u="none" strike="noStrike" dirty="0">
                          <a:effectLst/>
                        </a:rPr>
                        <a:t> 1B</a:t>
                      </a:r>
                      <a:endParaRPr lang="en-US" sz="1100" b="0" i="0" u="none" strike="noStrike" dirty="0">
                        <a:solidFill>
                          <a:srgbClr val="000000"/>
                        </a:solidFill>
                        <a:effectLst/>
                        <a:latin typeface="Calibri" panose="020F0502020204030204" pitchFamily="34" charset="0"/>
                      </a:endParaRPr>
                    </a:p>
                  </a:txBody>
                  <a:tcPr marL="5068" marR="5068" marT="5068" marB="0" anchor="b">
                    <a:lnR w="5715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2">
                        <a:lumMod val="20000"/>
                        <a:lumOff val="80000"/>
                      </a:schemeClr>
                    </a:solidFill>
                  </a:tcPr>
                </a:tc>
                <a:extLst>
                  <a:ext uri="{0D108BD9-81ED-4DB2-BD59-A6C34878D82A}">
                    <a16:rowId xmlns:a16="http://schemas.microsoft.com/office/drawing/2014/main" val="559528907"/>
                  </a:ext>
                </a:extLst>
              </a:tr>
              <a:tr h="241131">
                <a:tc>
                  <a:txBody>
                    <a:bodyPr/>
                    <a:lstStyle/>
                    <a:p>
                      <a:pPr algn="ctr" fontAlgn="b"/>
                      <a:r>
                        <a:rPr lang="en-US" sz="1100" u="none" strike="noStrike" dirty="0">
                          <a:effectLst/>
                        </a:rPr>
                        <a:t>sub</a:t>
                      </a:r>
                      <a:endParaRPr lang="en-US" sz="1100" b="0" i="0" u="none" strike="noStrike" dirty="0">
                        <a:solidFill>
                          <a:srgbClr val="000000"/>
                        </a:solidFill>
                        <a:effectLst/>
                        <a:latin typeface="Calibri" panose="020F0502020204030204" pitchFamily="34" charset="0"/>
                      </a:endParaRPr>
                    </a:p>
                  </a:txBody>
                  <a:tcPr marL="5068" marR="5068" marT="5068" marB="0" anchor="b">
                    <a:lnL w="57150" cap="flat" cmpd="sng" algn="ctr">
                      <a:solidFill>
                        <a:schemeClr val="bg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5068" marR="5068" marT="5068" marB="0" anchor="b">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5068" marR="5068" marT="5068" marB="0" anchor="b">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5068" marR="5068" marT="5068" marB="0" anchor="b">
                    <a:lnR w="57150" cap="flat" cmpd="sng" algn="ctr">
                      <a:solidFill>
                        <a:schemeClr val="bg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825291493"/>
                  </a:ext>
                </a:extLst>
              </a:tr>
              <a:tr h="241131">
                <a:tc>
                  <a:txBody>
                    <a:bodyPr/>
                    <a:lstStyle/>
                    <a:p>
                      <a:pPr algn="ctr" fontAlgn="b"/>
                      <a:r>
                        <a:rPr lang="en-US" sz="1100" u="none" strike="noStrike" dirty="0">
                          <a:effectLst/>
                        </a:rPr>
                        <a:t>9</a:t>
                      </a:r>
                      <a:endParaRPr lang="en-US" sz="1100" b="0" i="0" u="none" strike="noStrike" dirty="0">
                        <a:solidFill>
                          <a:srgbClr val="000000"/>
                        </a:solidFill>
                        <a:effectLst/>
                        <a:latin typeface="Calibri" panose="020F0502020204030204" pitchFamily="34" charset="0"/>
                      </a:endParaRPr>
                    </a:p>
                  </a:txBody>
                  <a:tcPr marL="5068" marR="5068" marT="5068" marB="0" anchor="b">
                    <a:lnL w="57150" cap="flat" cmpd="sng" algn="ctr">
                      <a:solidFill>
                        <a:schemeClr val="bg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pPr algn="ctr" fontAlgn="b"/>
                      <a:r>
                        <a:rPr lang="en-US" sz="1100" u="none" strike="noStrike" dirty="0">
                          <a:effectLst/>
                        </a:rPr>
                        <a:t>38</a:t>
                      </a:r>
                      <a:endParaRPr lang="en-US" sz="1100" b="0" i="0" u="none" strike="noStrike" dirty="0">
                        <a:solidFill>
                          <a:srgbClr val="000000"/>
                        </a:solidFill>
                        <a:effectLst/>
                        <a:latin typeface="Calibri" panose="020F0502020204030204" pitchFamily="34" charset="0"/>
                      </a:endParaRPr>
                    </a:p>
                  </a:txBody>
                  <a:tcPr marL="5068" marR="5068" marT="5068" marB="0" anchor="b">
                    <a:lnT w="12700"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pPr algn="ctr" fontAlgn="b"/>
                      <a:r>
                        <a:rPr lang="en-US" sz="1100" u="none" strike="noStrike" dirty="0">
                          <a:effectLst/>
                        </a:rPr>
                        <a:t>IZZY</a:t>
                      </a:r>
                      <a:endParaRPr lang="en-US" sz="1100" b="0" i="0" u="none" strike="noStrike" dirty="0">
                        <a:solidFill>
                          <a:srgbClr val="000000"/>
                        </a:solidFill>
                        <a:effectLst/>
                        <a:latin typeface="Calibri" panose="020F0502020204030204" pitchFamily="34" charset="0"/>
                      </a:endParaRPr>
                    </a:p>
                  </a:txBody>
                  <a:tcPr marL="5068" marR="5068" marT="5068" marB="0" anchor="b">
                    <a:lnT w="12700"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pPr algn="l" fontAlgn="b"/>
                      <a:r>
                        <a:rPr lang="en-US" sz="1100" u="none" strike="noStrike" dirty="0">
                          <a:effectLst/>
                        </a:rPr>
                        <a:t> LF</a:t>
                      </a:r>
                      <a:endParaRPr lang="en-US" sz="1100" b="0" i="0" u="none" strike="noStrike" dirty="0">
                        <a:solidFill>
                          <a:srgbClr val="000000"/>
                        </a:solidFill>
                        <a:effectLst/>
                        <a:latin typeface="Calibri" panose="020F0502020204030204" pitchFamily="34" charset="0"/>
                      </a:endParaRPr>
                    </a:p>
                  </a:txBody>
                  <a:tcPr marL="5068" marR="5068" marT="5068" marB="0" anchor="b">
                    <a:lnR w="5715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1">
                        <a:lumMod val="20000"/>
                        <a:lumOff val="80000"/>
                      </a:schemeClr>
                    </a:solidFill>
                  </a:tcPr>
                </a:tc>
                <a:extLst>
                  <a:ext uri="{0D108BD9-81ED-4DB2-BD59-A6C34878D82A}">
                    <a16:rowId xmlns:a16="http://schemas.microsoft.com/office/drawing/2014/main" val="3341786524"/>
                  </a:ext>
                </a:extLst>
              </a:tr>
              <a:tr h="241131">
                <a:tc>
                  <a:txBody>
                    <a:bodyPr/>
                    <a:lstStyle/>
                    <a:p>
                      <a:pPr algn="ctr" fontAlgn="b"/>
                      <a:r>
                        <a:rPr lang="en-US" sz="1100" u="none" strike="noStrike" dirty="0">
                          <a:effectLst/>
                        </a:rPr>
                        <a:t>sub</a:t>
                      </a:r>
                      <a:endParaRPr lang="en-US" sz="1100" b="0" i="0" u="none" strike="noStrike" dirty="0">
                        <a:solidFill>
                          <a:srgbClr val="000000"/>
                        </a:solidFill>
                        <a:effectLst/>
                        <a:latin typeface="Calibri" panose="020F0502020204030204" pitchFamily="34" charset="0"/>
                      </a:endParaRPr>
                    </a:p>
                  </a:txBody>
                  <a:tcPr marL="5068" marR="5068" marT="5068" marB="0" anchor="b">
                    <a:lnL w="57150" cap="flat" cmpd="sng" algn="ctr">
                      <a:solidFill>
                        <a:schemeClr val="bg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5068" marR="5068" marT="5068" marB="0" anchor="b">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5068" marR="5068" marT="5068" marB="0" anchor="b">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5068" marR="5068" marT="5068" marB="0" anchor="b">
                    <a:lnR w="57150" cap="flat" cmpd="sng" algn="ctr">
                      <a:solidFill>
                        <a:schemeClr val="bg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39083462"/>
                  </a:ext>
                </a:extLst>
              </a:tr>
              <a:tr h="241131">
                <a:tc>
                  <a:txBody>
                    <a:bodyPr/>
                    <a:lstStyle/>
                    <a:p>
                      <a:pPr algn="ctr" fontAlgn="b"/>
                      <a:r>
                        <a:rPr lang="en-US" sz="1100" u="none" strike="noStrike" dirty="0">
                          <a:effectLst/>
                        </a:rPr>
                        <a:t>10</a:t>
                      </a:r>
                      <a:endParaRPr lang="en-US" sz="1100" b="0" i="0" u="none" strike="noStrike" dirty="0">
                        <a:solidFill>
                          <a:srgbClr val="000000"/>
                        </a:solidFill>
                        <a:effectLst/>
                        <a:latin typeface="Calibri" panose="020F0502020204030204" pitchFamily="34" charset="0"/>
                      </a:endParaRPr>
                    </a:p>
                  </a:txBody>
                  <a:tcPr marL="5068" marR="5068" marT="5068" marB="0" anchor="b">
                    <a:lnL w="57150" cap="flat" cmpd="sng" algn="ctr">
                      <a:solidFill>
                        <a:schemeClr val="bg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ctr" fontAlgn="b"/>
                      <a:r>
                        <a:rPr lang="en-US" sz="1100" u="none" strike="noStrike" dirty="0">
                          <a:effectLst/>
                        </a:rPr>
                        <a:t>40</a:t>
                      </a:r>
                      <a:endParaRPr lang="en-US" sz="1100" b="0" i="0" u="none" strike="noStrike" dirty="0">
                        <a:solidFill>
                          <a:srgbClr val="000000"/>
                        </a:solidFill>
                        <a:effectLst/>
                        <a:latin typeface="Calibri" panose="020F0502020204030204" pitchFamily="34" charset="0"/>
                      </a:endParaRPr>
                    </a:p>
                  </a:txBody>
                  <a:tcPr marL="5068" marR="5068" marT="5068" marB="0" anchor="b">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ctr" fontAlgn="b"/>
                      <a:r>
                        <a:rPr lang="en-US" sz="1100" u="none" strike="noStrike" dirty="0">
                          <a:effectLst/>
                        </a:rPr>
                        <a:t>JANE</a:t>
                      </a:r>
                      <a:endParaRPr lang="en-US" sz="1100" b="0" i="0" u="none" strike="noStrike" dirty="0">
                        <a:solidFill>
                          <a:srgbClr val="000000"/>
                        </a:solidFill>
                        <a:effectLst/>
                        <a:latin typeface="Calibri" panose="020F0502020204030204" pitchFamily="34" charset="0"/>
                      </a:endParaRPr>
                    </a:p>
                  </a:txBody>
                  <a:tcPr marL="5068" marR="5068" marT="5068" marB="0" anchor="b">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l" fontAlgn="b"/>
                      <a:r>
                        <a:rPr lang="en-US" sz="1100" u="none" strike="noStrike" dirty="0">
                          <a:effectLst/>
                        </a:rPr>
                        <a:t> RF</a:t>
                      </a:r>
                      <a:endParaRPr lang="en-US" sz="1100" b="0" i="0" u="none" strike="noStrike" dirty="0">
                        <a:solidFill>
                          <a:srgbClr val="000000"/>
                        </a:solidFill>
                        <a:effectLst/>
                        <a:latin typeface="Calibri" panose="020F0502020204030204" pitchFamily="34" charset="0"/>
                      </a:endParaRPr>
                    </a:p>
                  </a:txBody>
                  <a:tcPr marL="5068" marR="5068" marT="5068" marB="0" anchor="b">
                    <a:lnR w="5715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2">
                        <a:lumMod val="20000"/>
                        <a:lumOff val="80000"/>
                      </a:schemeClr>
                    </a:solidFill>
                  </a:tcPr>
                </a:tc>
                <a:extLst>
                  <a:ext uri="{0D108BD9-81ED-4DB2-BD59-A6C34878D82A}">
                    <a16:rowId xmlns:a16="http://schemas.microsoft.com/office/drawing/2014/main" val="2200131316"/>
                  </a:ext>
                </a:extLst>
              </a:tr>
              <a:tr h="241131">
                <a:tc>
                  <a:txBody>
                    <a:bodyPr/>
                    <a:lstStyle/>
                    <a:p>
                      <a:pPr algn="ctr" fontAlgn="b"/>
                      <a:r>
                        <a:rPr lang="en-US" sz="1100" u="none" strike="noStrike" dirty="0">
                          <a:effectLst/>
                        </a:rPr>
                        <a:t>sub</a:t>
                      </a:r>
                      <a:endParaRPr lang="en-US" sz="1100" b="0" i="0" u="none" strike="noStrike" dirty="0">
                        <a:solidFill>
                          <a:srgbClr val="000000"/>
                        </a:solidFill>
                        <a:effectLst/>
                        <a:latin typeface="Calibri" panose="020F0502020204030204" pitchFamily="34" charset="0"/>
                      </a:endParaRPr>
                    </a:p>
                  </a:txBody>
                  <a:tcPr marL="5068" marR="5068" marT="5068" marB="0" anchor="b">
                    <a:lnL w="57150" cap="flat" cmpd="sng" algn="ctr">
                      <a:solidFill>
                        <a:schemeClr val="bg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5068" marR="5068" marT="5068" marB="0" anchor="b">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5068" marR="5068" marT="5068" marB="0" anchor="b">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5068" marR="5068" marT="5068" marB="0" anchor="b">
                    <a:lnR w="57150" cap="flat" cmpd="sng" algn="ctr">
                      <a:solidFill>
                        <a:schemeClr val="bg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792774851"/>
                  </a:ext>
                </a:extLst>
              </a:tr>
              <a:tr h="241131">
                <a:tc>
                  <a:txBody>
                    <a:bodyPr/>
                    <a:lstStyle/>
                    <a:p>
                      <a:pPr algn="ctr" fontAlgn="b"/>
                      <a:r>
                        <a:rPr lang="en-US" sz="1100" u="none" strike="noStrike" dirty="0">
                          <a:effectLst/>
                        </a:rPr>
                        <a:t>11</a:t>
                      </a:r>
                      <a:endParaRPr lang="en-US" sz="1100" b="0" i="0" u="none" strike="noStrike" dirty="0">
                        <a:solidFill>
                          <a:srgbClr val="000000"/>
                        </a:solidFill>
                        <a:effectLst/>
                        <a:latin typeface="Calibri" panose="020F0502020204030204" pitchFamily="34" charset="0"/>
                      </a:endParaRPr>
                    </a:p>
                  </a:txBody>
                  <a:tcPr marL="5068" marR="5068" marT="5068" marB="0" anchor="b">
                    <a:lnL w="57150" cap="flat" cmpd="sng" algn="ctr">
                      <a:solidFill>
                        <a:schemeClr val="bg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pPr algn="ctr" fontAlgn="b"/>
                      <a:r>
                        <a:rPr lang="en-US" sz="1100" u="none" strike="noStrike" dirty="0">
                          <a:effectLst/>
                        </a:rPr>
                        <a:t>42</a:t>
                      </a:r>
                      <a:endParaRPr lang="en-US" sz="1100" b="0" i="0" u="none" strike="noStrike" dirty="0">
                        <a:solidFill>
                          <a:srgbClr val="000000"/>
                        </a:solidFill>
                        <a:effectLst/>
                        <a:latin typeface="Calibri" panose="020F0502020204030204" pitchFamily="34" charset="0"/>
                      </a:endParaRPr>
                    </a:p>
                  </a:txBody>
                  <a:tcPr marL="5068" marR="5068" marT="5068" marB="0" anchor="b">
                    <a:lnT w="12700"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pPr algn="ctr" fontAlgn="b"/>
                      <a:r>
                        <a:rPr lang="en-US" sz="1100" u="none" strike="sngStrike" dirty="0">
                          <a:effectLst/>
                          <a:highlight>
                            <a:srgbClr val="FFFF00"/>
                          </a:highlight>
                        </a:rPr>
                        <a:t>KATE</a:t>
                      </a:r>
                      <a:endParaRPr lang="en-US" sz="1100" b="0" i="0" u="none" strike="sngStrike" dirty="0">
                        <a:solidFill>
                          <a:srgbClr val="000000"/>
                        </a:solidFill>
                        <a:effectLst/>
                        <a:highlight>
                          <a:srgbClr val="FFFF00"/>
                        </a:highlight>
                        <a:latin typeface="Calibri" panose="020F0502020204030204" pitchFamily="34" charset="0"/>
                      </a:endParaRPr>
                    </a:p>
                  </a:txBody>
                  <a:tcPr marL="5068" marR="5068" marT="5068" marB="0" anchor="b">
                    <a:lnT w="12700"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pPr algn="l" fontAlgn="b"/>
                      <a:r>
                        <a:rPr lang="en-US" sz="1100" u="none" strike="noStrike" dirty="0">
                          <a:effectLst/>
                        </a:rPr>
                        <a:t> </a:t>
                      </a:r>
                      <a:r>
                        <a:rPr lang="en-US" sz="1100" u="none" strike="sngStrike" dirty="0">
                          <a:effectLst/>
                        </a:rPr>
                        <a:t>FLEX - F1</a:t>
                      </a:r>
                      <a:endParaRPr lang="en-US" sz="1100" b="0" i="0" u="none" strike="sngStrike" dirty="0">
                        <a:solidFill>
                          <a:srgbClr val="000000"/>
                        </a:solidFill>
                        <a:effectLst/>
                        <a:latin typeface="Calibri" panose="020F0502020204030204" pitchFamily="34" charset="0"/>
                      </a:endParaRPr>
                    </a:p>
                  </a:txBody>
                  <a:tcPr marL="5068" marR="5068" marT="5068" marB="0" anchor="b">
                    <a:lnR w="5715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1">
                        <a:lumMod val="20000"/>
                        <a:lumOff val="80000"/>
                      </a:schemeClr>
                    </a:solidFill>
                  </a:tcPr>
                </a:tc>
                <a:extLst>
                  <a:ext uri="{0D108BD9-81ED-4DB2-BD59-A6C34878D82A}">
                    <a16:rowId xmlns:a16="http://schemas.microsoft.com/office/drawing/2014/main" val="534335676"/>
                  </a:ext>
                </a:extLst>
              </a:tr>
              <a:tr h="256202">
                <a:tc>
                  <a:txBody>
                    <a:bodyPr/>
                    <a:lstStyle/>
                    <a:p>
                      <a:pPr algn="ctr" fontAlgn="b"/>
                      <a:r>
                        <a:rPr lang="en-US" sz="1100" u="none" strike="noStrike">
                          <a:effectLst/>
                        </a:rPr>
                        <a:t>sub</a:t>
                      </a:r>
                      <a:endParaRPr lang="en-US" sz="1100" b="0" i="0" u="none" strike="noStrike">
                        <a:solidFill>
                          <a:srgbClr val="000000"/>
                        </a:solidFill>
                        <a:effectLst/>
                        <a:latin typeface="Calibri" panose="020F0502020204030204" pitchFamily="34" charset="0"/>
                      </a:endParaRPr>
                    </a:p>
                  </a:txBody>
                  <a:tcPr marL="5068" marR="5068" marT="5068" marB="0" anchor="b">
                    <a:lnL w="57150" cap="flat" cmpd="sng" algn="ctr">
                      <a:solidFill>
                        <a:schemeClr val="bg1"/>
                      </a:solidFill>
                      <a:prstDash val="solid"/>
                      <a:round/>
                      <a:headEnd type="none" w="med" len="med"/>
                      <a:tailEnd type="none" w="med" len="med"/>
                    </a:lnL>
                    <a:solidFill>
                      <a:schemeClr val="accent1">
                        <a:lumMod val="20000"/>
                        <a:lumOff val="80000"/>
                      </a:schemeClr>
                    </a:solidFill>
                  </a:tcPr>
                </a:tc>
                <a:tc>
                  <a:txBody>
                    <a:bodyPr/>
                    <a:lstStyle/>
                    <a:p>
                      <a:pPr algn="ctr"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5068" marR="5068" marT="5068" marB="0" anchor="b">
                    <a:solidFill>
                      <a:schemeClr val="accent1">
                        <a:lumMod val="20000"/>
                        <a:lumOff val="80000"/>
                      </a:schemeClr>
                    </a:solidFill>
                  </a:tcPr>
                </a:tc>
                <a:tc>
                  <a:txBody>
                    <a:bodyPr/>
                    <a:lstStyle/>
                    <a:p>
                      <a:pPr algn="ctr" fontAlgn="b"/>
                      <a:r>
                        <a:rPr lang="en-US" sz="1100" u="none" strike="noStrike" dirty="0">
                          <a:effectLst/>
                        </a:rPr>
                        <a:t>KATE </a:t>
                      </a:r>
                      <a:endParaRPr lang="en-US" sz="1100" b="0" i="0" u="none" strike="noStrike" dirty="0">
                        <a:solidFill>
                          <a:srgbClr val="000000"/>
                        </a:solidFill>
                        <a:effectLst/>
                        <a:latin typeface="Calibri" panose="020F0502020204030204" pitchFamily="34" charset="0"/>
                      </a:endParaRPr>
                    </a:p>
                  </a:txBody>
                  <a:tcPr marL="5068" marR="5068" marT="5068" marB="0" anchor="b">
                    <a:solidFill>
                      <a:schemeClr val="accent1">
                        <a:lumMod val="20000"/>
                        <a:lumOff val="80000"/>
                      </a:schemeClr>
                    </a:solidFill>
                  </a:tcPr>
                </a:tc>
                <a:tc>
                  <a:txBody>
                    <a:bodyPr/>
                    <a:lstStyle/>
                    <a:p>
                      <a:pPr algn="l" fontAlgn="b"/>
                      <a:r>
                        <a:rPr lang="en-US" sz="1100" u="none" strike="noStrike" dirty="0">
                          <a:effectLst/>
                        </a:rPr>
                        <a:t> F1</a:t>
                      </a:r>
                      <a:endParaRPr lang="en-US" sz="1100" b="0" i="0" u="none" strike="noStrike" dirty="0">
                        <a:solidFill>
                          <a:srgbClr val="000000"/>
                        </a:solidFill>
                        <a:effectLst/>
                        <a:latin typeface="Calibri" panose="020F0502020204030204" pitchFamily="34" charset="0"/>
                      </a:endParaRPr>
                    </a:p>
                  </a:txBody>
                  <a:tcPr marL="5068" marR="5068" marT="5068" marB="0" anchor="b">
                    <a:lnR w="57150" cap="flat" cmpd="sng" algn="ctr">
                      <a:solidFill>
                        <a:schemeClr val="bg1"/>
                      </a:solidFill>
                      <a:prstDash val="solid"/>
                      <a:round/>
                      <a:headEnd type="none" w="med" len="med"/>
                      <a:tailEnd type="none" w="med" len="med"/>
                    </a:lnR>
                    <a:solidFill>
                      <a:schemeClr val="accent1">
                        <a:lumMod val="20000"/>
                        <a:lumOff val="80000"/>
                      </a:schemeClr>
                    </a:solidFill>
                  </a:tcPr>
                </a:tc>
                <a:extLst>
                  <a:ext uri="{0D108BD9-81ED-4DB2-BD59-A6C34878D82A}">
                    <a16:rowId xmlns:a16="http://schemas.microsoft.com/office/drawing/2014/main" val="3943504033"/>
                  </a:ext>
                </a:extLst>
              </a:tr>
              <a:tr h="256202">
                <a:tc>
                  <a:txBody>
                    <a:bodyPr/>
                    <a:lstStyle/>
                    <a:p>
                      <a:pPr algn="ctr" fontAlgn="b"/>
                      <a:r>
                        <a:rPr lang="en-US" sz="1100" u="none" strike="noStrike" dirty="0">
                          <a:solidFill>
                            <a:schemeClr val="accent1">
                              <a:lumMod val="20000"/>
                              <a:lumOff val="80000"/>
                            </a:schemeClr>
                          </a:solidFill>
                          <a:effectLst/>
                        </a:rPr>
                        <a:t> </a:t>
                      </a:r>
                      <a:endParaRPr lang="en-US" sz="1100" b="0" i="0" u="none" strike="noStrike" dirty="0">
                        <a:solidFill>
                          <a:schemeClr val="accent1">
                            <a:lumMod val="20000"/>
                            <a:lumOff val="80000"/>
                          </a:schemeClr>
                        </a:solidFill>
                        <a:effectLst/>
                        <a:latin typeface="Calibri" panose="020F0502020204030204" pitchFamily="34" charset="0"/>
                      </a:endParaRPr>
                    </a:p>
                  </a:txBody>
                  <a:tcPr marL="5068" marR="5068" marT="5068" marB="0" anchor="b">
                    <a:lnL w="57150" cap="flat" cmpd="sng" algn="ctr">
                      <a:solidFill>
                        <a:schemeClr val="bg1"/>
                      </a:solidFill>
                      <a:prstDash val="solid"/>
                      <a:round/>
                      <a:headEnd type="none" w="med" len="med"/>
                      <a:tailEnd type="none" w="med" len="med"/>
                    </a:lnL>
                    <a:solidFill>
                      <a:schemeClr val="accent1">
                        <a:lumMod val="50000"/>
                      </a:schemeClr>
                    </a:solidFill>
                  </a:tcPr>
                </a:tc>
                <a:tc>
                  <a:txBody>
                    <a:bodyPr/>
                    <a:lstStyle/>
                    <a:p>
                      <a:pPr algn="ctr" fontAlgn="b"/>
                      <a:r>
                        <a:rPr lang="en-US" sz="1100" u="none" strike="noStrike" dirty="0">
                          <a:solidFill>
                            <a:schemeClr val="accent1">
                              <a:lumMod val="20000"/>
                              <a:lumOff val="80000"/>
                            </a:schemeClr>
                          </a:solidFill>
                          <a:effectLst/>
                        </a:rPr>
                        <a:t> No.</a:t>
                      </a:r>
                      <a:endParaRPr lang="en-US" sz="1100" b="0" i="0" u="none" strike="noStrike" dirty="0">
                        <a:solidFill>
                          <a:schemeClr val="accent1">
                            <a:lumMod val="20000"/>
                            <a:lumOff val="80000"/>
                          </a:schemeClr>
                        </a:solidFill>
                        <a:effectLst/>
                        <a:latin typeface="Calibri" panose="020F0502020204030204" pitchFamily="34" charset="0"/>
                      </a:endParaRPr>
                    </a:p>
                  </a:txBody>
                  <a:tcPr marL="5068" marR="5068" marT="5068" marB="0" anchor="b">
                    <a:solidFill>
                      <a:schemeClr val="accent1">
                        <a:lumMod val="50000"/>
                      </a:schemeClr>
                    </a:solidFill>
                  </a:tcPr>
                </a:tc>
                <a:tc>
                  <a:txBody>
                    <a:bodyPr/>
                    <a:lstStyle/>
                    <a:p>
                      <a:pPr algn="ctr" fontAlgn="b"/>
                      <a:r>
                        <a:rPr lang="en-US" sz="1100" u="none" strike="noStrike" dirty="0">
                          <a:solidFill>
                            <a:schemeClr val="accent1">
                              <a:lumMod val="20000"/>
                              <a:lumOff val="80000"/>
                            </a:schemeClr>
                          </a:solidFill>
                          <a:effectLst/>
                        </a:rPr>
                        <a:t>SUBSTITUTES</a:t>
                      </a:r>
                      <a:endParaRPr lang="en-US" sz="1100" b="0" i="0" u="none" strike="noStrike" dirty="0">
                        <a:solidFill>
                          <a:schemeClr val="accent1">
                            <a:lumMod val="20000"/>
                            <a:lumOff val="80000"/>
                          </a:schemeClr>
                        </a:solidFill>
                        <a:effectLst/>
                        <a:latin typeface="Calibri" panose="020F0502020204030204" pitchFamily="34" charset="0"/>
                      </a:endParaRPr>
                    </a:p>
                  </a:txBody>
                  <a:tcPr marL="5068" marR="5068" marT="5068" marB="0" anchor="b">
                    <a:solidFill>
                      <a:schemeClr val="accent1">
                        <a:lumMod val="50000"/>
                      </a:schemeClr>
                    </a:solidFill>
                  </a:tcPr>
                </a:tc>
                <a:tc>
                  <a:txBody>
                    <a:bodyPr/>
                    <a:lstStyle/>
                    <a:p>
                      <a:pPr algn="l" fontAlgn="b"/>
                      <a:r>
                        <a:rPr lang="en-US" sz="1100" u="none" strike="noStrike" dirty="0">
                          <a:solidFill>
                            <a:schemeClr val="accent1">
                              <a:lumMod val="20000"/>
                              <a:lumOff val="80000"/>
                            </a:schemeClr>
                          </a:solidFill>
                          <a:effectLst/>
                        </a:rPr>
                        <a:t> </a:t>
                      </a:r>
                      <a:endParaRPr lang="en-US" sz="1100" b="0" i="0" u="none" strike="noStrike" dirty="0">
                        <a:solidFill>
                          <a:schemeClr val="accent1">
                            <a:lumMod val="20000"/>
                            <a:lumOff val="80000"/>
                          </a:schemeClr>
                        </a:solidFill>
                        <a:effectLst/>
                        <a:latin typeface="Calibri" panose="020F0502020204030204" pitchFamily="34" charset="0"/>
                      </a:endParaRPr>
                    </a:p>
                  </a:txBody>
                  <a:tcPr marL="5068" marR="5068" marT="5068" marB="0" anchor="b">
                    <a:lnR w="57150" cap="flat" cmpd="sng" algn="ctr">
                      <a:solidFill>
                        <a:schemeClr val="bg1"/>
                      </a:solidFill>
                      <a:prstDash val="solid"/>
                      <a:round/>
                      <a:headEnd type="none" w="med" len="med"/>
                      <a:tailEnd type="none" w="med" len="med"/>
                    </a:lnR>
                    <a:solidFill>
                      <a:schemeClr val="accent1">
                        <a:lumMod val="50000"/>
                      </a:schemeClr>
                    </a:solidFill>
                  </a:tcPr>
                </a:tc>
                <a:extLst>
                  <a:ext uri="{0D108BD9-81ED-4DB2-BD59-A6C34878D82A}">
                    <a16:rowId xmlns:a16="http://schemas.microsoft.com/office/drawing/2014/main" val="492396937"/>
                  </a:ext>
                </a:extLst>
              </a:tr>
              <a:tr h="241131">
                <a:tc>
                  <a:txBody>
                    <a:bodyPr/>
                    <a:lstStyle/>
                    <a:p>
                      <a:pPr algn="ctr"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5068" marR="5068" marT="5068" marB="0" anchor="b">
                    <a:lnL w="57150" cap="flat" cmpd="sng" algn="ctr">
                      <a:solidFill>
                        <a:schemeClr val="bg1"/>
                      </a:solidFill>
                      <a:prstDash val="solid"/>
                      <a:round/>
                      <a:headEnd type="none" w="med" len="med"/>
                      <a:tailEnd type="none" w="med" len="med"/>
                    </a:lnL>
                    <a:solidFill>
                      <a:schemeClr val="accent2">
                        <a:lumMod val="20000"/>
                        <a:lumOff val="80000"/>
                      </a:schemeClr>
                    </a:solidFill>
                  </a:tcPr>
                </a:tc>
                <a:tc>
                  <a:txBody>
                    <a:bodyPr/>
                    <a:lstStyle/>
                    <a:p>
                      <a:pPr algn="ctr" fontAlgn="b"/>
                      <a:r>
                        <a:rPr lang="en-US" sz="1100" u="none" strike="noStrike" dirty="0">
                          <a:effectLst/>
                        </a:rPr>
                        <a:t>44</a:t>
                      </a:r>
                      <a:endParaRPr lang="en-US" sz="1100" b="0" i="0" u="none" strike="noStrike" dirty="0">
                        <a:solidFill>
                          <a:srgbClr val="000000"/>
                        </a:solidFill>
                        <a:effectLst/>
                        <a:latin typeface="Calibri" panose="020F0502020204030204" pitchFamily="34" charset="0"/>
                      </a:endParaRPr>
                    </a:p>
                  </a:txBody>
                  <a:tcPr marL="5068" marR="5068" marT="5068" marB="0" anchor="b">
                    <a:solidFill>
                      <a:schemeClr val="accent2">
                        <a:lumMod val="20000"/>
                        <a:lumOff val="80000"/>
                      </a:schemeClr>
                    </a:solidFill>
                  </a:tcPr>
                </a:tc>
                <a:tc>
                  <a:txBody>
                    <a:bodyPr/>
                    <a:lstStyle/>
                    <a:p>
                      <a:pPr algn="ctr" fontAlgn="b"/>
                      <a:r>
                        <a:rPr lang="en-US" sz="1100" u="none" strike="noStrike" dirty="0">
                          <a:effectLst/>
                        </a:rPr>
                        <a:t>LUNA</a:t>
                      </a:r>
                      <a:endParaRPr lang="en-US" sz="1100" b="0" i="0" u="none" strike="noStrike" dirty="0">
                        <a:solidFill>
                          <a:srgbClr val="000000"/>
                        </a:solidFill>
                        <a:effectLst/>
                        <a:latin typeface="Calibri" panose="020F0502020204030204" pitchFamily="34" charset="0"/>
                      </a:endParaRPr>
                    </a:p>
                  </a:txBody>
                  <a:tcPr marL="5068" marR="5068" marT="5068" marB="0" anchor="b">
                    <a:solidFill>
                      <a:schemeClr val="accent2">
                        <a:lumMod val="20000"/>
                        <a:lumOff val="80000"/>
                      </a:schemeClr>
                    </a:solidFill>
                  </a:tcPr>
                </a:tc>
                <a:tc>
                  <a:txBody>
                    <a:bodyPr/>
                    <a:lstStyle/>
                    <a:p>
                      <a:pPr algn="l"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5068" marR="5068" marT="5068" marB="0" anchor="b">
                    <a:lnR w="57150" cap="flat" cmpd="sng" algn="ctr">
                      <a:solidFill>
                        <a:schemeClr val="bg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1552897585"/>
                  </a:ext>
                </a:extLst>
              </a:tr>
              <a:tr h="241131">
                <a:tc>
                  <a:txBody>
                    <a:bodyPr/>
                    <a:lstStyle/>
                    <a:p>
                      <a:pPr algn="ctr"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5068" marR="5068" marT="5068" marB="0" anchor="b">
                    <a:lnL w="57150" cap="flat" cmpd="sng" algn="ctr">
                      <a:solidFill>
                        <a:schemeClr val="bg1"/>
                      </a:solidFill>
                      <a:prstDash val="solid"/>
                      <a:round/>
                      <a:headEnd type="none" w="med" len="med"/>
                      <a:tailEnd type="none" w="med" len="med"/>
                    </a:lnL>
                    <a:solidFill>
                      <a:schemeClr val="accent1">
                        <a:lumMod val="20000"/>
                        <a:lumOff val="80000"/>
                      </a:schemeClr>
                    </a:solidFill>
                  </a:tcPr>
                </a:tc>
                <a:tc>
                  <a:txBody>
                    <a:bodyPr/>
                    <a:lstStyle/>
                    <a:p>
                      <a:pPr algn="ctr" fontAlgn="b"/>
                      <a:r>
                        <a:rPr lang="en-US" sz="1100" u="none" strike="noStrike" dirty="0">
                          <a:effectLst/>
                        </a:rPr>
                        <a:t>46</a:t>
                      </a:r>
                      <a:endParaRPr lang="en-US" sz="1100" b="0" i="0" u="none" strike="noStrike" dirty="0">
                        <a:solidFill>
                          <a:srgbClr val="000000"/>
                        </a:solidFill>
                        <a:effectLst/>
                        <a:latin typeface="Calibri" panose="020F0502020204030204" pitchFamily="34" charset="0"/>
                      </a:endParaRPr>
                    </a:p>
                  </a:txBody>
                  <a:tcPr marL="5068" marR="5068" marT="5068" marB="0" anchor="b">
                    <a:solidFill>
                      <a:schemeClr val="accent1">
                        <a:lumMod val="20000"/>
                        <a:lumOff val="80000"/>
                      </a:schemeClr>
                    </a:solidFill>
                  </a:tcPr>
                </a:tc>
                <a:tc>
                  <a:txBody>
                    <a:bodyPr/>
                    <a:lstStyle/>
                    <a:p>
                      <a:pPr algn="ctr" fontAlgn="b"/>
                      <a:r>
                        <a:rPr lang="en-US" sz="1100" u="none" strike="noStrike" dirty="0">
                          <a:effectLst/>
                        </a:rPr>
                        <a:t>MIA</a:t>
                      </a:r>
                      <a:endParaRPr lang="en-US" sz="1100" b="0" i="0" u="none" strike="noStrike" dirty="0">
                        <a:solidFill>
                          <a:srgbClr val="000000"/>
                        </a:solidFill>
                        <a:effectLst/>
                        <a:latin typeface="Calibri" panose="020F0502020204030204" pitchFamily="34" charset="0"/>
                      </a:endParaRPr>
                    </a:p>
                  </a:txBody>
                  <a:tcPr marL="5068" marR="5068" marT="5068" marB="0" anchor="b">
                    <a:solidFill>
                      <a:schemeClr val="accent1">
                        <a:lumMod val="20000"/>
                        <a:lumOff val="80000"/>
                      </a:schemeClr>
                    </a:solidFill>
                  </a:tcPr>
                </a:tc>
                <a:tc>
                  <a:txBody>
                    <a:bodyPr/>
                    <a:lstStyle/>
                    <a:p>
                      <a:pPr algn="l"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5068" marR="5068" marT="5068" marB="0" anchor="b">
                    <a:lnR w="57150" cap="flat" cmpd="sng" algn="ctr">
                      <a:solidFill>
                        <a:schemeClr val="bg1"/>
                      </a:solidFill>
                      <a:prstDash val="solid"/>
                      <a:round/>
                      <a:headEnd type="none" w="med" len="med"/>
                      <a:tailEnd type="none" w="med" len="med"/>
                    </a:lnR>
                    <a:solidFill>
                      <a:schemeClr val="accent1">
                        <a:lumMod val="20000"/>
                        <a:lumOff val="80000"/>
                      </a:schemeClr>
                    </a:solidFill>
                  </a:tcPr>
                </a:tc>
                <a:extLst>
                  <a:ext uri="{0D108BD9-81ED-4DB2-BD59-A6C34878D82A}">
                    <a16:rowId xmlns:a16="http://schemas.microsoft.com/office/drawing/2014/main" val="1764086578"/>
                  </a:ext>
                </a:extLst>
              </a:tr>
              <a:tr h="241131">
                <a:tc>
                  <a:txBody>
                    <a:bodyPr/>
                    <a:lstStyle/>
                    <a:p>
                      <a:pPr algn="ctr"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5068" marR="5068" marT="5068" marB="0" anchor="b">
                    <a:lnL w="57150" cap="flat" cmpd="sng" algn="ctr">
                      <a:solidFill>
                        <a:schemeClr val="bg1"/>
                      </a:solidFill>
                      <a:prstDash val="solid"/>
                      <a:round/>
                      <a:headEnd type="none" w="med" len="med"/>
                      <a:tailEnd type="none" w="med" len="med"/>
                    </a:lnL>
                    <a:solidFill>
                      <a:schemeClr val="accent2">
                        <a:lumMod val="20000"/>
                        <a:lumOff val="80000"/>
                      </a:schemeClr>
                    </a:solidFill>
                  </a:tcPr>
                </a:tc>
                <a:tc>
                  <a:txBody>
                    <a:bodyPr/>
                    <a:lstStyle/>
                    <a:p>
                      <a:pPr algn="ctr" fontAlgn="b"/>
                      <a:r>
                        <a:rPr lang="en-US" sz="1100" u="none" strike="noStrike" dirty="0">
                          <a:effectLst/>
                        </a:rPr>
                        <a:t>48</a:t>
                      </a:r>
                      <a:endParaRPr lang="en-US" sz="1100" b="0" i="0" u="none" strike="noStrike" dirty="0">
                        <a:solidFill>
                          <a:srgbClr val="000000"/>
                        </a:solidFill>
                        <a:effectLst/>
                        <a:latin typeface="Calibri" panose="020F0502020204030204" pitchFamily="34" charset="0"/>
                      </a:endParaRPr>
                    </a:p>
                  </a:txBody>
                  <a:tcPr marL="5068" marR="5068" marT="5068" marB="0" anchor="b">
                    <a:solidFill>
                      <a:schemeClr val="accent2">
                        <a:lumMod val="20000"/>
                        <a:lumOff val="80000"/>
                      </a:schemeClr>
                    </a:solidFill>
                  </a:tcPr>
                </a:tc>
                <a:tc>
                  <a:txBody>
                    <a:bodyPr/>
                    <a:lstStyle/>
                    <a:p>
                      <a:pPr algn="ctr" fontAlgn="b"/>
                      <a:r>
                        <a:rPr lang="en-US" sz="1100" u="none" strike="noStrike" dirty="0">
                          <a:effectLst/>
                        </a:rPr>
                        <a:t>NICOLE</a:t>
                      </a:r>
                      <a:endParaRPr lang="en-US" sz="1100" b="0" i="0" u="none" strike="noStrike" dirty="0">
                        <a:solidFill>
                          <a:srgbClr val="000000"/>
                        </a:solidFill>
                        <a:effectLst/>
                        <a:latin typeface="Calibri" panose="020F0502020204030204" pitchFamily="34" charset="0"/>
                      </a:endParaRPr>
                    </a:p>
                  </a:txBody>
                  <a:tcPr marL="5068" marR="5068" marT="5068" marB="0" anchor="b">
                    <a:solidFill>
                      <a:schemeClr val="accent2">
                        <a:lumMod val="20000"/>
                        <a:lumOff val="80000"/>
                      </a:schemeClr>
                    </a:solidFill>
                  </a:tcPr>
                </a:tc>
                <a:tc>
                  <a:txBody>
                    <a:bodyPr/>
                    <a:lstStyle/>
                    <a:p>
                      <a:pPr algn="l"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5068" marR="5068" marT="5068" marB="0" anchor="b">
                    <a:lnR w="57150" cap="flat" cmpd="sng" algn="ctr">
                      <a:solidFill>
                        <a:schemeClr val="bg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776337960"/>
                  </a:ext>
                </a:extLst>
              </a:tr>
              <a:tr h="241131">
                <a:tc>
                  <a:txBody>
                    <a:bodyPr/>
                    <a:lstStyle/>
                    <a:p>
                      <a:pPr algn="ctr"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5068" marR="5068" marT="5068" marB="0" anchor="b">
                    <a:lnL w="57150" cap="flat" cmpd="sng" algn="ctr">
                      <a:solidFill>
                        <a:schemeClr val="bg1"/>
                      </a:solidFill>
                      <a:prstDash val="solid"/>
                      <a:round/>
                      <a:headEnd type="none" w="med" len="med"/>
                      <a:tailEnd type="none" w="med" len="med"/>
                    </a:lnL>
                    <a:lnB w="5715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n-US" sz="1100" u="none" strike="noStrike" dirty="0">
                          <a:effectLst/>
                        </a:rPr>
                        <a:t>50</a:t>
                      </a:r>
                      <a:endParaRPr lang="en-US" sz="1100" b="0" i="0" u="none" strike="noStrike" dirty="0">
                        <a:solidFill>
                          <a:srgbClr val="000000"/>
                        </a:solidFill>
                        <a:effectLst/>
                        <a:latin typeface="Calibri" panose="020F0502020204030204" pitchFamily="34" charset="0"/>
                      </a:endParaRPr>
                    </a:p>
                  </a:txBody>
                  <a:tcPr marL="5068" marR="5068" marT="5068" marB="0" anchor="b">
                    <a:lnB w="5715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n-US" sz="1100" u="none" strike="noStrike" dirty="0">
                          <a:effectLst/>
                        </a:rPr>
                        <a:t>OLIVIA</a:t>
                      </a:r>
                      <a:endParaRPr lang="en-US" sz="1100" b="0" i="0" u="none" strike="noStrike" dirty="0">
                        <a:solidFill>
                          <a:srgbClr val="000000"/>
                        </a:solidFill>
                        <a:effectLst/>
                        <a:latin typeface="Calibri" panose="020F0502020204030204" pitchFamily="34" charset="0"/>
                      </a:endParaRPr>
                    </a:p>
                  </a:txBody>
                  <a:tcPr marL="5068" marR="5068" marT="5068" marB="0" anchor="b">
                    <a:lnB w="5715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l"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5068" marR="5068" marT="5068" marB="0" anchor="b">
                    <a:lnR w="57150" cap="flat" cmpd="sng" algn="ctr">
                      <a:solidFill>
                        <a:schemeClr val="bg1"/>
                      </a:solidFill>
                      <a:prstDash val="solid"/>
                      <a:round/>
                      <a:headEnd type="none" w="med" len="med"/>
                      <a:tailEnd type="none" w="med" len="med"/>
                    </a:lnR>
                    <a:lnB w="5715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221589827"/>
                  </a:ext>
                </a:extLst>
              </a:tr>
            </a:tbl>
          </a:graphicData>
        </a:graphic>
      </p:graphicFrame>
      <p:sp>
        <p:nvSpPr>
          <p:cNvPr id="10" name="Content Placeholder 9">
            <a:extLst>
              <a:ext uri="{FF2B5EF4-FFF2-40B4-BE49-F238E27FC236}">
                <a16:creationId xmlns:a16="http://schemas.microsoft.com/office/drawing/2014/main" id="{46BE2565-F4E4-124E-BBFE-4E4F43865C5A}"/>
              </a:ext>
            </a:extLst>
          </p:cNvPr>
          <p:cNvSpPr>
            <a:spLocks noGrp="1"/>
          </p:cNvSpPr>
          <p:nvPr>
            <p:ph sz="half" idx="2"/>
          </p:nvPr>
        </p:nvSpPr>
        <p:spPr>
          <a:xfrm>
            <a:off x="4326466" y="857250"/>
            <a:ext cx="4817534" cy="5113865"/>
          </a:xfrm>
        </p:spPr>
        <p:txBody>
          <a:bodyPr>
            <a:normAutofit/>
          </a:bodyPr>
          <a:lstStyle/>
          <a:p>
            <a:pPr algn="just"/>
            <a:r>
              <a:rPr lang="en-US" sz="2400" dirty="0">
                <a:solidFill>
                  <a:schemeClr val="tx2">
                    <a:lumMod val="20000"/>
                    <a:lumOff val="80000"/>
                  </a:schemeClr>
                </a:solidFill>
              </a:rPr>
              <a:t> After Gina gives up back-to-back homeruns, the coach says, “Kate is going in to pitch.”</a:t>
            </a:r>
          </a:p>
          <a:p>
            <a:pPr algn="just"/>
            <a:r>
              <a:rPr lang="en-US" sz="2400" dirty="0">
                <a:solidFill>
                  <a:schemeClr val="tx2">
                    <a:lumMod val="20000"/>
                    <a:lumOff val="80000"/>
                  </a:schemeClr>
                </a:solidFill>
              </a:rPr>
              <a:t>Umpire must confirm:</a:t>
            </a:r>
          </a:p>
          <a:p>
            <a:pPr lvl="1" algn="just"/>
            <a:r>
              <a:rPr lang="en-US" dirty="0">
                <a:solidFill>
                  <a:schemeClr val="tx2">
                    <a:lumMod val="20000"/>
                    <a:lumOff val="80000"/>
                  </a:schemeClr>
                </a:solidFill>
              </a:rPr>
              <a:t>Is Kate entering the game for Gina?</a:t>
            </a:r>
          </a:p>
          <a:p>
            <a:pPr lvl="1" algn="just"/>
            <a:r>
              <a:rPr lang="en-US" dirty="0">
                <a:solidFill>
                  <a:schemeClr val="tx2">
                    <a:lumMod val="20000"/>
                    <a:lumOff val="80000"/>
                  </a:schemeClr>
                </a:solidFill>
              </a:rPr>
              <a:t>Is Kate returning as the Flex and Gina remains in the batting order?</a:t>
            </a:r>
          </a:p>
        </p:txBody>
      </p:sp>
    </p:spTree>
    <p:extLst>
      <p:ext uri="{BB962C8B-B14F-4D97-AF65-F5344CB8AC3E}">
        <p14:creationId xmlns:p14="http://schemas.microsoft.com/office/powerpoint/2010/main" val="18668448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75246D22-9043-C842-880E-C9967E3AE0AA}"/>
              </a:ext>
            </a:extLst>
          </p:cNvPr>
          <p:cNvGraphicFramePr>
            <a:graphicFrameLocks noGrp="1"/>
          </p:cNvGraphicFramePr>
          <p:nvPr>
            <p:extLst>
              <p:ext uri="{D42A27DB-BD31-4B8C-83A1-F6EECF244321}">
                <p14:modId xmlns:p14="http://schemas.microsoft.com/office/powerpoint/2010/main" val="2305314736"/>
              </p:ext>
            </p:extLst>
          </p:nvPr>
        </p:nvGraphicFramePr>
        <p:xfrm>
          <a:off x="0" y="0"/>
          <a:ext cx="4326466" cy="6858002"/>
        </p:xfrm>
        <a:graphic>
          <a:graphicData uri="http://schemas.openxmlformats.org/drawingml/2006/table">
            <a:tbl>
              <a:tblPr>
                <a:tableStyleId>{5C22544A-7EE6-4342-B048-85BDC9FD1C3A}</a:tableStyleId>
              </a:tblPr>
              <a:tblGrid>
                <a:gridCol w="579931">
                  <a:extLst>
                    <a:ext uri="{9D8B030D-6E8A-4147-A177-3AD203B41FA5}">
                      <a16:colId xmlns:a16="http://schemas.microsoft.com/office/drawing/2014/main" val="358955754"/>
                    </a:ext>
                  </a:extLst>
                </a:gridCol>
                <a:gridCol w="625956">
                  <a:extLst>
                    <a:ext uri="{9D8B030D-6E8A-4147-A177-3AD203B41FA5}">
                      <a16:colId xmlns:a16="http://schemas.microsoft.com/office/drawing/2014/main" val="1321877062"/>
                    </a:ext>
                  </a:extLst>
                </a:gridCol>
                <a:gridCol w="2457802">
                  <a:extLst>
                    <a:ext uri="{9D8B030D-6E8A-4147-A177-3AD203B41FA5}">
                      <a16:colId xmlns:a16="http://schemas.microsoft.com/office/drawing/2014/main" val="3881120189"/>
                    </a:ext>
                  </a:extLst>
                </a:gridCol>
                <a:gridCol w="662777">
                  <a:extLst>
                    <a:ext uri="{9D8B030D-6E8A-4147-A177-3AD203B41FA5}">
                      <a16:colId xmlns:a16="http://schemas.microsoft.com/office/drawing/2014/main" val="783365620"/>
                    </a:ext>
                  </a:extLst>
                </a:gridCol>
              </a:tblGrid>
              <a:tr h="243840">
                <a:tc>
                  <a:txBody>
                    <a:bodyPr/>
                    <a:lstStyle/>
                    <a:p>
                      <a:pPr algn="ctr" fontAlgn="b"/>
                      <a:r>
                        <a:rPr lang="en-US" sz="1100" u="none" strike="noStrike" dirty="0">
                          <a:solidFill>
                            <a:schemeClr val="accent1">
                              <a:lumMod val="20000"/>
                              <a:lumOff val="80000"/>
                            </a:schemeClr>
                          </a:solidFill>
                          <a:effectLst/>
                        </a:rPr>
                        <a:t> </a:t>
                      </a:r>
                      <a:endParaRPr lang="en-US" sz="1100" b="0" i="0" u="none" strike="noStrike" dirty="0">
                        <a:solidFill>
                          <a:schemeClr val="accent1">
                            <a:lumMod val="20000"/>
                            <a:lumOff val="80000"/>
                          </a:schemeClr>
                        </a:solidFill>
                        <a:effectLst/>
                        <a:latin typeface="Calibri" panose="020F0502020204030204" pitchFamily="34" charset="0"/>
                      </a:endParaRPr>
                    </a:p>
                  </a:txBody>
                  <a:tcPr marL="5068" marR="5068" marT="5068" marB="0" anchor="b">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solidFill>
                      <a:schemeClr val="accent1">
                        <a:lumMod val="50000"/>
                      </a:schemeClr>
                    </a:solidFill>
                  </a:tcPr>
                </a:tc>
                <a:tc>
                  <a:txBody>
                    <a:bodyPr/>
                    <a:lstStyle/>
                    <a:p>
                      <a:pPr algn="ctr" fontAlgn="b"/>
                      <a:r>
                        <a:rPr lang="en-US" sz="1100" u="none" strike="noStrike" dirty="0">
                          <a:solidFill>
                            <a:schemeClr val="accent1">
                              <a:lumMod val="20000"/>
                              <a:lumOff val="80000"/>
                            </a:schemeClr>
                          </a:solidFill>
                          <a:effectLst/>
                        </a:rPr>
                        <a:t>No.</a:t>
                      </a:r>
                      <a:endParaRPr lang="en-US" sz="1100" b="0" i="0" u="none" strike="noStrike" dirty="0">
                        <a:solidFill>
                          <a:schemeClr val="accent1">
                            <a:lumMod val="20000"/>
                            <a:lumOff val="80000"/>
                          </a:schemeClr>
                        </a:solidFill>
                        <a:effectLst/>
                        <a:latin typeface="Calibri" panose="020F0502020204030204" pitchFamily="34" charset="0"/>
                      </a:endParaRPr>
                    </a:p>
                  </a:txBody>
                  <a:tcPr marL="5068" marR="5068" marT="5068" marB="0" anchor="b">
                    <a:lnT w="57150" cap="flat" cmpd="sng" algn="ctr">
                      <a:solidFill>
                        <a:schemeClr val="bg1"/>
                      </a:solidFill>
                      <a:prstDash val="solid"/>
                      <a:round/>
                      <a:headEnd type="none" w="med" len="med"/>
                      <a:tailEnd type="none" w="med" len="med"/>
                    </a:lnT>
                    <a:solidFill>
                      <a:schemeClr val="accent1">
                        <a:lumMod val="50000"/>
                      </a:schemeClr>
                    </a:solidFill>
                  </a:tcPr>
                </a:tc>
                <a:tc>
                  <a:txBody>
                    <a:bodyPr/>
                    <a:lstStyle/>
                    <a:p>
                      <a:pPr algn="ctr" fontAlgn="b"/>
                      <a:r>
                        <a:rPr lang="en-US" sz="1100" u="none" strike="noStrike" dirty="0">
                          <a:solidFill>
                            <a:schemeClr val="accent1">
                              <a:lumMod val="20000"/>
                              <a:lumOff val="80000"/>
                            </a:schemeClr>
                          </a:solidFill>
                          <a:effectLst/>
                        </a:rPr>
                        <a:t>PLAYERS</a:t>
                      </a:r>
                      <a:endParaRPr lang="en-US" sz="1100" b="0" i="0" u="none" strike="noStrike" dirty="0">
                        <a:solidFill>
                          <a:schemeClr val="accent1">
                            <a:lumMod val="20000"/>
                            <a:lumOff val="80000"/>
                          </a:schemeClr>
                        </a:solidFill>
                        <a:effectLst/>
                        <a:latin typeface="Calibri" panose="020F0502020204030204" pitchFamily="34" charset="0"/>
                      </a:endParaRPr>
                    </a:p>
                  </a:txBody>
                  <a:tcPr marL="5068" marR="5068" marT="5068" marB="0" anchor="b">
                    <a:lnT w="57150" cap="flat" cmpd="sng" algn="ctr">
                      <a:solidFill>
                        <a:schemeClr val="bg1"/>
                      </a:solidFill>
                      <a:prstDash val="solid"/>
                      <a:round/>
                      <a:headEnd type="none" w="med" len="med"/>
                      <a:tailEnd type="none" w="med" len="med"/>
                    </a:lnT>
                    <a:solidFill>
                      <a:schemeClr val="accent1">
                        <a:lumMod val="50000"/>
                      </a:schemeClr>
                    </a:solidFill>
                  </a:tcPr>
                </a:tc>
                <a:tc>
                  <a:txBody>
                    <a:bodyPr/>
                    <a:lstStyle/>
                    <a:p>
                      <a:pPr algn="ctr" fontAlgn="b"/>
                      <a:r>
                        <a:rPr lang="en-US" sz="1100" u="none" strike="noStrike" dirty="0">
                          <a:solidFill>
                            <a:schemeClr val="accent1">
                              <a:lumMod val="20000"/>
                              <a:lumOff val="80000"/>
                            </a:schemeClr>
                          </a:solidFill>
                          <a:effectLst/>
                        </a:rPr>
                        <a:t>Pos.</a:t>
                      </a:r>
                      <a:endParaRPr lang="en-US" sz="1100" b="0" i="0" u="none" strike="noStrike" dirty="0">
                        <a:solidFill>
                          <a:schemeClr val="accent1">
                            <a:lumMod val="20000"/>
                            <a:lumOff val="80000"/>
                          </a:schemeClr>
                        </a:solidFill>
                        <a:effectLst/>
                        <a:latin typeface="Calibri" panose="020F0502020204030204" pitchFamily="34" charset="0"/>
                      </a:endParaRPr>
                    </a:p>
                  </a:txBody>
                  <a:tcPr marL="5068" marR="5068" marT="5068" marB="0" anchor="b">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chemeClr val="accent1">
                        <a:lumMod val="50000"/>
                      </a:schemeClr>
                    </a:solidFill>
                  </a:tcPr>
                </a:tc>
                <a:extLst>
                  <a:ext uri="{0D108BD9-81ED-4DB2-BD59-A6C34878D82A}">
                    <a16:rowId xmlns:a16="http://schemas.microsoft.com/office/drawing/2014/main" val="3806594917"/>
                  </a:ext>
                </a:extLst>
              </a:tr>
              <a:tr h="243840">
                <a:tc>
                  <a:txBody>
                    <a:bodyPr/>
                    <a:lstStyle/>
                    <a:p>
                      <a:pPr algn="ctr" fontAlgn="b"/>
                      <a:r>
                        <a:rPr lang="en-US" sz="1100" u="none" strike="noStrike" dirty="0">
                          <a:effectLst/>
                        </a:rPr>
                        <a:t>1</a:t>
                      </a:r>
                      <a:endParaRPr lang="en-US" sz="1100" b="0" i="0" u="none" strike="noStrike" dirty="0">
                        <a:solidFill>
                          <a:srgbClr val="000000"/>
                        </a:solidFill>
                        <a:effectLst/>
                        <a:latin typeface="Calibri" panose="020F0502020204030204" pitchFamily="34" charset="0"/>
                      </a:endParaRPr>
                    </a:p>
                  </a:txBody>
                  <a:tcPr marL="5068" marR="5068" marT="5068" marB="0" anchor="b">
                    <a:lnL w="57150" cap="flat" cmpd="sng" algn="ctr">
                      <a:solidFill>
                        <a:schemeClr val="bg1"/>
                      </a:solidFill>
                      <a:prstDash val="solid"/>
                      <a:round/>
                      <a:headEnd type="none" w="med" len="med"/>
                      <a:tailEnd type="none" w="med" len="med"/>
                    </a:lnL>
                    <a:solidFill>
                      <a:schemeClr val="accent1">
                        <a:lumMod val="20000"/>
                        <a:lumOff val="80000"/>
                      </a:schemeClr>
                    </a:solidFill>
                  </a:tcPr>
                </a:tc>
                <a:tc>
                  <a:txBody>
                    <a:bodyPr/>
                    <a:lstStyle/>
                    <a:p>
                      <a:pPr algn="ctr" fontAlgn="b"/>
                      <a:r>
                        <a:rPr lang="en-US" sz="1100" u="none" strike="noStrike" dirty="0">
                          <a:effectLst/>
                        </a:rPr>
                        <a:t>22</a:t>
                      </a:r>
                      <a:endParaRPr lang="en-US" sz="1100" b="0" i="0" u="none" strike="noStrike" dirty="0">
                        <a:solidFill>
                          <a:srgbClr val="000000"/>
                        </a:solidFill>
                        <a:effectLst/>
                        <a:latin typeface="Calibri" panose="020F0502020204030204" pitchFamily="34" charset="0"/>
                      </a:endParaRPr>
                    </a:p>
                  </a:txBody>
                  <a:tcPr marL="5068" marR="5068" marT="5068" marB="0" anchor="b">
                    <a:solidFill>
                      <a:schemeClr val="accent1">
                        <a:lumMod val="20000"/>
                        <a:lumOff val="80000"/>
                      </a:schemeClr>
                    </a:solidFill>
                  </a:tcPr>
                </a:tc>
                <a:tc>
                  <a:txBody>
                    <a:bodyPr/>
                    <a:lstStyle/>
                    <a:p>
                      <a:pPr algn="ctr" fontAlgn="b"/>
                      <a:r>
                        <a:rPr lang="en-US" sz="1100" u="none" strike="noStrike" dirty="0">
                          <a:effectLst/>
                        </a:rPr>
                        <a:t>AVA</a:t>
                      </a:r>
                      <a:endParaRPr lang="en-US" sz="1100" b="0" i="0" u="none" strike="noStrike" dirty="0">
                        <a:solidFill>
                          <a:srgbClr val="000000"/>
                        </a:solidFill>
                        <a:effectLst/>
                        <a:latin typeface="Calibri" panose="020F0502020204030204" pitchFamily="34" charset="0"/>
                      </a:endParaRPr>
                    </a:p>
                  </a:txBody>
                  <a:tcPr marL="5068" marR="5068" marT="5068" marB="0" anchor="b">
                    <a:solidFill>
                      <a:schemeClr val="accent1">
                        <a:lumMod val="20000"/>
                        <a:lumOff val="80000"/>
                      </a:schemeClr>
                    </a:solidFill>
                  </a:tcPr>
                </a:tc>
                <a:tc>
                  <a:txBody>
                    <a:bodyPr/>
                    <a:lstStyle/>
                    <a:p>
                      <a:pPr algn="l" fontAlgn="b"/>
                      <a:r>
                        <a:rPr lang="en-US" sz="1100" b="0" i="0" u="none" strike="noStrike" dirty="0">
                          <a:solidFill>
                            <a:srgbClr val="000000"/>
                          </a:solidFill>
                          <a:effectLst/>
                          <a:latin typeface="Calibri" panose="020F0502020204030204" pitchFamily="34" charset="0"/>
                        </a:rPr>
                        <a:t>SS</a:t>
                      </a:r>
                    </a:p>
                  </a:txBody>
                  <a:tcPr marL="5068" marR="5068" marT="5068" marB="0" anchor="b">
                    <a:lnR w="57150" cap="flat" cmpd="sng" algn="ctr">
                      <a:solidFill>
                        <a:schemeClr val="bg1"/>
                      </a:solidFill>
                      <a:prstDash val="solid"/>
                      <a:round/>
                      <a:headEnd type="none" w="med" len="med"/>
                      <a:tailEnd type="none" w="med" len="med"/>
                    </a:lnR>
                    <a:solidFill>
                      <a:schemeClr val="accent1">
                        <a:lumMod val="20000"/>
                        <a:lumOff val="80000"/>
                      </a:schemeClr>
                    </a:solidFill>
                  </a:tcPr>
                </a:tc>
                <a:extLst>
                  <a:ext uri="{0D108BD9-81ED-4DB2-BD59-A6C34878D82A}">
                    <a16:rowId xmlns:a16="http://schemas.microsoft.com/office/drawing/2014/main" val="1390116074"/>
                  </a:ext>
                </a:extLst>
              </a:tr>
              <a:tr h="243840">
                <a:tc>
                  <a:txBody>
                    <a:bodyPr/>
                    <a:lstStyle/>
                    <a:p>
                      <a:pPr algn="ctr" fontAlgn="b"/>
                      <a:r>
                        <a:rPr lang="en-US" sz="1100" u="none" strike="noStrike" dirty="0">
                          <a:effectLst/>
                        </a:rPr>
                        <a:t>sub</a:t>
                      </a:r>
                      <a:endParaRPr lang="en-US" sz="1100" b="0" i="0" u="none" strike="noStrike" dirty="0">
                        <a:solidFill>
                          <a:srgbClr val="000000"/>
                        </a:solidFill>
                        <a:effectLst/>
                        <a:latin typeface="Calibri" panose="020F0502020204030204" pitchFamily="34" charset="0"/>
                      </a:endParaRPr>
                    </a:p>
                  </a:txBody>
                  <a:tcPr marL="5068" marR="5068" marT="5068" marB="0" anchor="b">
                    <a:lnL w="57150" cap="flat" cmpd="sng" algn="ctr">
                      <a:solidFill>
                        <a:schemeClr val="bg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5068" marR="5068" marT="5068" marB="0" anchor="b">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5068" marR="5068" marT="5068" marB="0" anchor="b">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5068" marR="5068" marT="5068" marB="0" anchor="b">
                    <a:lnR w="57150" cap="flat" cmpd="sng" algn="ctr">
                      <a:solidFill>
                        <a:schemeClr val="bg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504481445"/>
                  </a:ext>
                </a:extLst>
              </a:tr>
              <a:tr h="243840">
                <a:tc>
                  <a:txBody>
                    <a:bodyPr/>
                    <a:lstStyle/>
                    <a:p>
                      <a:pPr algn="ctr" fontAlgn="b"/>
                      <a:r>
                        <a:rPr lang="en-US" sz="1100" u="none" strike="noStrike" dirty="0">
                          <a:effectLst/>
                        </a:rPr>
                        <a:t>2</a:t>
                      </a:r>
                      <a:endParaRPr lang="en-US" sz="1100" b="0" i="0" u="none" strike="noStrike" dirty="0">
                        <a:solidFill>
                          <a:srgbClr val="000000"/>
                        </a:solidFill>
                        <a:effectLst/>
                        <a:latin typeface="Calibri" panose="020F0502020204030204" pitchFamily="34" charset="0"/>
                      </a:endParaRPr>
                    </a:p>
                  </a:txBody>
                  <a:tcPr marL="5068" marR="5068" marT="5068" marB="0" anchor="b">
                    <a:lnL w="571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US" sz="1100" u="none" strike="noStrike" dirty="0">
                          <a:effectLst/>
                        </a:rPr>
                        <a:t>24</a:t>
                      </a:r>
                      <a:endParaRPr lang="en-US" sz="1100" b="0" i="0" u="none" strike="noStrike" dirty="0">
                        <a:solidFill>
                          <a:srgbClr val="000000"/>
                        </a:solidFill>
                        <a:effectLst/>
                        <a:latin typeface="Calibri" panose="020F0502020204030204" pitchFamily="34" charset="0"/>
                      </a:endParaRPr>
                    </a:p>
                  </a:txBody>
                  <a:tcPr marL="5068" marR="5068" marT="5068" marB="0" anchor="b">
                    <a:lnL w="12700" cap="flat" cmpd="sng" algn="ctr">
                      <a:solidFill>
                        <a:schemeClr val="bg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ctr" fontAlgn="b"/>
                      <a:r>
                        <a:rPr lang="en-US" sz="1100" u="none" strike="noStrike" dirty="0">
                          <a:effectLst/>
                        </a:rPr>
                        <a:t>BELLA</a:t>
                      </a:r>
                      <a:endParaRPr lang="en-US" sz="1100" b="0" i="0" u="none" strike="noStrike" dirty="0">
                        <a:solidFill>
                          <a:srgbClr val="000000"/>
                        </a:solidFill>
                        <a:effectLst/>
                        <a:latin typeface="Calibri" panose="020F0502020204030204" pitchFamily="34" charset="0"/>
                      </a:endParaRPr>
                    </a:p>
                  </a:txBody>
                  <a:tcPr marL="5068" marR="5068" marT="5068" marB="0" anchor="b">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l" fontAlgn="b"/>
                      <a:r>
                        <a:rPr lang="en-US" sz="1100" u="none" strike="noStrike" dirty="0">
                          <a:effectLst/>
                        </a:rPr>
                        <a:t> 2B</a:t>
                      </a:r>
                      <a:endParaRPr lang="en-US" sz="1100" b="0" i="0" u="none" strike="noStrike" dirty="0">
                        <a:solidFill>
                          <a:srgbClr val="000000"/>
                        </a:solidFill>
                        <a:effectLst/>
                        <a:latin typeface="Calibri" panose="020F0502020204030204" pitchFamily="34" charset="0"/>
                      </a:endParaRPr>
                    </a:p>
                  </a:txBody>
                  <a:tcPr marL="5068" marR="5068" marT="5068" marB="0" anchor="b">
                    <a:lnR w="5715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2">
                        <a:lumMod val="20000"/>
                        <a:lumOff val="80000"/>
                      </a:schemeClr>
                    </a:solidFill>
                  </a:tcPr>
                </a:tc>
                <a:extLst>
                  <a:ext uri="{0D108BD9-81ED-4DB2-BD59-A6C34878D82A}">
                    <a16:rowId xmlns:a16="http://schemas.microsoft.com/office/drawing/2014/main" val="1942089660"/>
                  </a:ext>
                </a:extLst>
              </a:tr>
              <a:tr h="243840">
                <a:tc>
                  <a:txBody>
                    <a:bodyPr/>
                    <a:lstStyle/>
                    <a:p>
                      <a:pPr algn="ctr" fontAlgn="b"/>
                      <a:r>
                        <a:rPr lang="en-US" sz="1100" u="none" strike="noStrike" dirty="0">
                          <a:effectLst/>
                        </a:rPr>
                        <a:t>sub</a:t>
                      </a:r>
                      <a:endParaRPr lang="en-US" sz="1100" b="0" i="0" u="none" strike="noStrike" dirty="0">
                        <a:solidFill>
                          <a:srgbClr val="000000"/>
                        </a:solidFill>
                        <a:effectLst/>
                        <a:latin typeface="Calibri" panose="020F0502020204030204" pitchFamily="34" charset="0"/>
                      </a:endParaRPr>
                    </a:p>
                  </a:txBody>
                  <a:tcPr marL="5068" marR="5068" marT="5068" marB="0" anchor="b">
                    <a:lnL w="5715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5068" marR="5068" marT="5068" marB="0" anchor="b">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5068" marR="5068" marT="5068" marB="0" anchor="b">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5068" marR="5068" marT="5068" marB="0" anchor="b">
                    <a:lnR w="57150" cap="flat" cmpd="sng" algn="ctr">
                      <a:solidFill>
                        <a:schemeClr val="bg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806739476"/>
                  </a:ext>
                </a:extLst>
              </a:tr>
              <a:tr h="243840">
                <a:tc>
                  <a:txBody>
                    <a:bodyPr/>
                    <a:lstStyle/>
                    <a:p>
                      <a:pPr algn="ctr" fontAlgn="b"/>
                      <a:r>
                        <a:rPr lang="en-US" sz="1100" u="none" strike="noStrike" dirty="0">
                          <a:effectLst/>
                        </a:rPr>
                        <a:t>3</a:t>
                      </a:r>
                      <a:endParaRPr lang="en-US" sz="1100" b="0" i="0" u="none" strike="noStrike" dirty="0">
                        <a:solidFill>
                          <a:srgbClr val="000000"/>
                        </a:solidFill>
                        <a:effectLst/>
                        <a:latin typeface="Calibri" panose="020F0502020204030204" pitchFamily="34" charset="0"/>
                      </a:endParaRPr>
                    </a:p>
                  </a:txBody>
                  <a:tcPr marL="5068" marR="5068" marT="5068" marB="0" anchor="b">
                    <a:lnL w="57150" cap="flat" cmpd="sng" algn="ctr">
                      <a:solidFill>
                        <a:schemeClr val="bg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pPr algn="ctr" fontAlgn="b"/>
                      <a:r>
                        <a:rPr lang="en-US" sz="1100" u="none" strike="noStrike" dirty="0">
                          <a:effectLst/>
                        </a:rPr>
                        <a:t>26</a:t>
                      </a:r>
                      <a:endParaRPr lang="en-US" sz="1100" b="0" i="0" u="none" strike="noStrike" dirty="0">
                        <a:solidFill>
                          <a:srgbClr val="000000"/>
                        </a:solidFill>
                        <a:effectLst/>
                        <a:latin typeface="Calibri" panose="020F0502020204030204" pitchFamily="34" charset="0"/>
                      </a:endParaRPr>
                    </a:p>
                  </a:txBody>
                  <a:tcPr marL="5068" marR="5068" marT="5068" marB="0" anchor="b">
                    <a:lnT w="12700"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pPr algn="ctr" fontAlgn="b"/>
                      <a:r>
                        <a:rPr lang="en-US" sz="1100" u="none" strike="noStrike" dirty="0">
                          <a:effectLst/>
                        </a:rPr>
                        <a:t>CLAIR</a:t>
                      </a:r>
                      <a:endParaRPr lang="en-US" sz="1100" b="0" i="0" u="none" strike="noStrike" dirty="0">
                        <a:solidFill>
                          <a:srgbClr val="000000"/>
                        </a:solidFill>
                        <a:effectLst/>
                        <a:latin typeface="Calibri" panose="020F0502020204030204" pitchFamily="34" charset="0"/>
                      </a:endParaRPr>
                    </a:p>
                  </a:txBody>
                  <a:tcPr marL="5068" marR="5068" marT="5068" marB="0" anchor="b">
                    <a:lnT w="12700"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pPr algn="l" fontAlgn="b"/>
                      <a:r>
                        <a:rPr lang="en-US" sz="1100" u="none" strike="noStrike" dirty="0">
                          <a:effectLst/>
                        </a:rPr>
                        <a:t> 3B</a:t>
                      </a:r>
                      <a:endParaRPr lang="en-US" sz="1100" b="0" i="0" u="none" strike="noStrike" dirty="0">
                        <a:solidFill>
                          <a:srgbClr val="000000"/>
                        </a:solidFill>
                        <a:effectLst/>
                        <a:latin typeface="Calibri" panose="020F0502020204030204" pitchFamily="34" charset="0"/>
                      </a:endParaRPr>
                    </a:p>
                  </a:txBody>
                  <a:tcPr marL="5068" marR="5068" marT="5068" marB="0" anchor="b">
                    <a:lnR w="5715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1">
                        <a:lumMod val="20000"/>
                        <a:lumOff val="80000"/>
                      </a:schemeClr>
                    </a:solidFill>
                  </a:tcPr>
                </a:tc>
                <a:extLst>
                  <a:ext uri="{0D108BD9-81ED-4DB2-BD59-A6C34878D82A}">
                    <a16:rowId xmlns:a16="http://schemas.microsoft.com/office/drawing/2014/main" val="663482137"/>
                  </a:ext>
                </a:extLst>
              </a:tr>
              <a:tr h="243840">
                <a:tc>
                  <a:txBody>
                    <a:bodyPr/>
                    <a:lstStyle/>
                    <a:p>
                      <a:pPr algn="ctr" fontAlgn="b"/>
                      <a:r>
                        <a:rPr lang="en-US" sz="1100" u="none" strike="noStrike" dirty="0">
                          <a:effectLst/>
                        </a:rPr>
                        <a:t>sub</a:t>
                      </a:r>
                      <a:endParaRPr lang="en-US" sz="1100" b="0" i="0" u="none" strike="noStrike" dirty="0">
                        <a:solidFill>
                          <a:srgbClr val="000000"/>
                        </a:solidFill>
                        <a:effectLst/>
                        <a:latin typeface="Calibri" panose="020F0502020204030204" pitchFamily="34" charset="0"/>
                      </a:endParaRPr>
                    </a:p>
                  </a:txBody>
                  <a:tcPr marL="5068" marR="5068" marT="5068" marB="0" anchor="b">
                    <a:lnL w="57150" cap="flat" cmpd="sng" algn="ctr">
                      <a:solidFill>
                        <a:schemeClr val="bg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5068" marR="5068" marT="5068" marB="0" anchor="b">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5068" marR="5068" marT="5068" marB="0" anchor="b">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5068" marR="5068" marT="5068" marB="0" anchor="b">
                    <a:lnR w="57150" cap="flat" cmpd="sng" algn="ctr">
                      <a:solidFill>
                        <a:schemeClr val="bg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476884060"/>
                  </a:ext>
                </a:extLst>
              </a:tr>
              <a:tr h="243840">
                <a:tc>
                  <a:txBody>
                    <a:bodyPr/>
                    <a:lstStyle/>
                    <a:p>
                      <a:pPr algn="ctr" fontAlgn="b"/>
                      <a:r>
                        <a:rPr lang="en-US" sz="1100" u="none" strike="noStrike" dirty="0">
                          <a:effectLst/>
                        </a:rPr>
                        <a:t>4</a:t>
                      </a:r>
                      <a:endParaRPr lang="en-US" sz="1100" b="0" i="0" u="none" strike="noStrike" dirty="0">
                        <a:solidFill>
                          <a:srgbClr val="000000"/>
                        </a:solidFill>
                        <a:effectLst/>
                        <a:latin typeface="Calibri" panose="020F0502020204030204" pitchFamily="34" charset="0"/>
                      </a:endParaRPr>
                    </a:p>
                  </a:txBody>
                  <a:tcPr marL="5068" marR="5068" marT="5068" marB="0" anchor="b">
                    <a:lnL w="57150" cap="flat" cmpd="sng" algn="ctr">
                      <a:solidFill>
                        <a:schemeClr val="bg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ctr" fontAlgn="b"/>
                      <a:r>
                        <a:rPr lang="en-US" sz="1100" u="none" strike="noStrike" dirty="0">
                          <a:effectLst/>
                        </a:rPr>
                        <a:t>28</a:t>
                      </a:r>
                      <a:endParaRPr lang="en-US" sz="1100" b="0" i="0" u="none" strike="noStrike" dirty="0">
                        <a:solidFill>
                          <a:srgbClr val="000000"/>
                        </a:solidFill>
                        <a:effectLst/>
                        <a:latin typeface="Calibri" panose="020F0502020204030204" pitchFamily="34" charset="0"/>
                      </a:endParaRPr>
                    </a:p>
                  </a:txBody>
                  <a:tcPr marL="5068" marR="5068" marT="5068" marB="0" anchor="b">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ctr" fontAlgn="b"/>
                      <a:r>
                        <a:rPr lang="en-US" sz="1100" u="none" strike="noStrike" dirty="0">
                          <a:effectLst/>
                        </a:rPr>
                        <a:t>DAISEY</a:t>
                      </a:r>
                      <a:endParaRPr lang="en-US" sz="1100" b="0" i="0" u="none" strike="noStrike" dirty="0">
                        <a:solidFill>
                          <a:srgbClr val="000000"/>
                        </a:solidFill>
                        <a:effectLst/>
                        <a:latin typeface="Calibri" panose="020F0502020204030204" pitchFamily="34" charset="0"/>
                      </a:endParaRPr>
                    </a:p>
                  </a:txBody>
                  <a:tcPr marL="5068" marR="5068" marT="5068" marB="0" anchor="b">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l" fontAlgn="b"/>
                      <a:r>
                        <a:rPr lang="en-US" sz="1100" u="none" strike="noStrike" dirty="0">
                          <a:effectLst/>
                        </a:rPr>
                        <a:t> CF</a:t>
                      </a:r>
                      <a:endParaRPr lang="en-US" sz="1100" b="0" i="0" u="none" strike="noStrike" dirty="0">
                        <a:solidFill>
                          <a:srgbClr val="000000"/>
                        </a:solidFill>
                        <a:effectLst/>
                        <a:latin typeface="Calibri" panose="020F0502020204030204" pitchFamily="34" charset="0"/>
                      </a:endParaRPr>
                    </a:p>
                  </a:txBody>
                  <a:tcPr marL="5068" marR="5068" marT="5068" marB="0" anchor="b">
                    <a:lnR w="5715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2">
                        <a:lumMod val="20000"/>
                        <a:lumOff val="80000"/>
                      </a:schemeClr>
                    </a:solidFill>
                  </a:tcPr>
                </a:tc>
                <a:extLst>
                  <a:ext uri="{0D108BD9-81ED-4DB2-BD59-A6C34878D82A}">
                    <a16:rowId xmlns:a16="http://schemas.microsoft.com/office/drawing/2014/main" val="3324419168"/>
                  </a:ext>
                </a:extLst>
              </a:tr>
              <a:tr h="243840">
                <a:tc>
                  <a:txBody>
                    <a:bodyPr/>
                    <a:lstStyle/>
                    <a:p>
                      <a:pPr algn="ctr" fontAlgn="b"/>
                      <a:r>
                        <a:rPr lang="en-US" sz="1100" u="none" strike="noStrike" dirty="0">
                          <a:effectLst/>
                        </a:rPr>
                        <a:t>sub</a:t>
                      </a:r>
                      <a:endParaRPr lang="en-US" sz="1100" b="0" i="0" u="none" strike="noStrike" dirty="0">
                        <a:solidFill>
                          <a:srgbClr val="000000"/>
                        </a:solidFill>
                        <a:effectLst/>
                        <a:latin typeface="Calibri" panose="020F0502020204030204" pitchFamily="34" charset="0"/>
                      </a:endParaRPr>
                    </a:p>
                  </a:txBody>
                  <a:tcPr marL="5068" marR="5068" marT="5068" marB="0" anchor="b">
                    <a:lnL w="57150" cap="flat" cmpd="sng" algn="ctr">
                      <a:solidFill>
                        <a:schemeClr val="bg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5068" marR="5068" marT="5068" marB="0" anchor="b">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5068" marR="5068" marT="5068" marB="0" anchor="b">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5068" marR="5068" marT="5068" marB="0" anchor="b">
                    <a:lnR w="57150" cap="flat" cmpd="sng" algn="ctr">
                      <a:solidFill>
                        <a:schemeClr val="bg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094402773"/>
                  </a:ext>
                </a:extLst>
              </a:tr>
              <a:tr h="243840">
                <a:tc>
                  <a:txBody>
                    <a:bodyPr/>
                    <a:lstStyle/>
                    <a:p>
                      <a:pPr algn="ctr" fontAlgn="b"/>
                      <a:r>
                        <a:rPr lang="en-US" sz="1100" u="none" strike="noStrike" dirty="0">
                          <a:effectLst/>
                        </a:rPr>
                        <a:t>5</a:t>
                      </a:r>
                      <a:endParaRPr lang="en-US" sz="1100" b="0" i="0" u="none" strike="noStrike" dirty="0">
                        <a:solidFill>
                          <a:srgbClr val="000000"/>
                        </a:solidFill>
                        <a:effectLst/>
                        <a:latin typeface="Calibri" panose="020F0502020204030204" pitchFamily="34" charset="0"/>
                      </a:endParaRPr>
                    </a:p>
                  </a:txBody>
                  <a:tcPr marL="5068" marR="5068" marT="5068" marB="0" anchor="b">
                    <a:lnL w="57150" cap="flat" cmpd="sng" algn="ctr">
                      <a:solidFill>
                        <a:schemeClr val="bg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pPr algn="ctr" fontAlgn="b"/>
                      <a:r>
                        <a:rPr lang="en-US" sz="1100" u="none" strike="noStrike" dirty="0">
                          <a:effectLst/>
                        </a:rPr>
                        <a:t>30</a:t>
                      </a:r>
                      <a:endParaRPr lang="en-US" sz="1100" b="0" i="0" u="none" strike="noStrike" dirty="0">
                        <a:solidFill>
                          <a:srgbClr val="000000"/>
                        </a:solidFill>
                        <a:effectLst/>
                        <a:latin typeface="Calibri" panose="020F0502020204030204" pitchFamily="34" charset="0"/>
                      </a:endParaRPr>
                    </a:p>
                  </a:txBody>
                  <a:tcPr marL="5068" marR="5068" marT="5068" marB="0" anchor="b">
                    <a:lnT w="12700"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pPr algn="ctr" fontAlgn="b"/>
                      <a:r>
                        <a:rPr lang="en-US" sz="1100" u="none" strike="noStrike" dirty="0">
                          <a:effectLst/>
                        </a:rPr>
                        <a:t>EMMA</a:t>
                      </a:r>
                      <a:endParaRPr lang="en-US" sz="1100" b="0" i="0" u="none" strike="noStrike" dirty="0">
                        <a:solidFill>
                          <a:srgbClr val="000000"/>
                        </a:solidFill>
                        <a:effectLst/>
                        <a:latin typeface="Calibri" panose="020F0502020204030204" pitchFamily="34" charset="0"/>
                      </a:endParaRPr>
                    </a:p>
                  </a:txBody>
                  <a:tcPr marL="5068" marR="5068" marT="5068" marB="0" anchor="b">
                    <a:lnT w="12700"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pPr algn="l" fontAlgn="b"/>
                      <a:r>
                        <a:rPr lang="en-US" sz="1100" u="none" strike="noStrike" dirty="0">
                          <a:effectLst/>
                        </a:rPr>
                        <a:t> EP</a:t>
                      </a:r>
                      <a:endParaRPr lang="en-US" sz="1100" b="0" i="0" u="none" strike="noStrike" dirty="0">
                        <a:solidFill>
                          <a:srgbClr val="000000"/>
                        </a:solidFill>
                        <a:effectLst/>
                        <a:latin typeface="Calibri" panose="020F0502020204030204" pitchFamily="34" charset="0"/>
                      </a:endParaRPr>
                    </a:p>
                  </a:txBody>
                  <a:tcPr marL="5068" marR="5068" marT="5068" marB="0" anchor="b">
                    <a:lnR w="5715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1">
                        <a:lumMod val="20000"/>
                        <a:lumOff val="80000"/>
                      </a:schemeClr>
                    </a:solidFill>
                  </a:tcPr>
                </a:tc>
                <a:extLst>
                  <a:ext uri="{0D108BD9-81ED-4DB2-BD59-A6C34878D82A}">
                    <a16:rowId xmlns:a16="http://schemas.microsoft.com/office/drawing/2014/main" val="22316557"/>
                  </a:ext>
                </a:extLst>
              </a:tr>
              <a:tr h="243840">
                <a:tc>
                  <a:txBody>
                    <a:bodyPr/>
                    <a:lstStyle/>
                    <a:p>
                      <a:pPr algn="ctr" fontAlgn="b"/>
                      <a:r>
                        <a:rPr lang="en-US" sz="1100" u="none" strike="noStrike" dirty="0">
                          <a:effectLst/>
                        </a:rPr>
                        <a:t>sub</a:t>
                      </a:r>
                      <a:endParaRPr lang="en-US" sz="1100" b="0" i="0" u="none" strike="noStrike" dirty="0">
                        <a:solidFill>
                          <a:srgbClr val="000000"/>
                        </a:solidFill>
                        <a:effectLst/>
                        <a:latin typeface="Calibri" panose="020F0502020204030204" pitchFamily="34" charset="0"/>
                      </a:endParaRPr>
                    </a:p>
                  </a:txBody>
                  <a:tcPr marL="5068" marR="5068" marT="5068" marB="0" anchor="b">
                    <a:lnL w="57150" cap="flat" cmpd="sng" algn="ctr">
                      <a:solidFill>
                        <a:schemeClr val="bg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5068" marR="5068" marT="5068" marB="0" anchor="b">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5068" marR="5068" marT="5068" marB="0" anchor="b">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5068" marR="5068" marT="5068" marB="0" anchor="b">
                    <a:lnR w="57150" cap="flat" cmpd="sng" algn="ctr">
                      <a:solidFill>
                        <a:schemeClr val="bg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192297014"/>
                  </a:ext>
                </a:extLst>
              </a:tr>
              <a:tr h="243840">
                <a:tc>
                  <a:txBody>
                    <a:bodyPr/>
                    <a:lstStyle/>
                    <a:p>
                      <a:pPr algn="ctr" fontAlgn="b"/>
                      <a:r>
                        <a:rPr lang="en-US" sz="1100" u="none" strike="noStrike" dirty="0">
                          <a:effectLst/>
                        </a:rPr>
                        <a:t>6</a:t>
                      </a:r>
                      <a:endParaRPr lang="en-US" sz="1100" b="0" i="0" u="none" strike="noStrike" dirty="0">
                        <a:solidFill>
                          <a:srgbClr val="000000"/>
                        </a:solidFill>
                        <a:effectLst/>
                        <a:latin typeface="Calibri" panose="020F0502020204030204" pitchFamily="34" charset="0"/>
                      </a:endParaRPr>
                    </a:p>
                  </a:txBody>
                  <a:tcPr marL="5068" marR="5068" marT="5068" marB="0" anchor="b">
                    <a:lnL w="57150" cap="flat" cmpd="sng" algn="ctr">
                      <a:solidFill>
                        <a:schemeClr val="bg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ctr" fontAlgn="b"/>
                      <a:r>
                        <a:rPr lang="en-US" sz="1100" u="none" strike="noStrike" dirty="0">
                          <a:effectLst/>
                        </a:rPr>
                        <a:t>32</a:t>
                      </a:r>
                      <a:endParaRPr lang="en-US" sz="1100" b="0" i="0" u="none" strike="noStrike" dirty="0">
                        <a:solidFill>
                          <a:srgbClr val="000000"/>
                        </a:solidFill>
                        <a:effectLst/>
                        <a:latin typeface="Calibri" panose="020F0502020204030204" pitchFamily="34" charset="0"/>
                      </a:endParaRPr>
                    </a:p>
                  </a:txBody>
                  <a:tcPr marL="5068" marR="5068" marT="5068" marB="0" anchor="b">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ctr" fontAlgn="b"/>
                      <a:r>
                        <a:rPr lang="en-US" sz="1100" u="none" strike="noStrike" dirty="0">
                          <a:effectLst/>
                        </a:rPr>
                        <a:t>FIONA</a:t>
                      </a:r>
                      <a:endParaRPr lang="en-US" sz="1100" b="0" i="0" u="none" strike="noStrike" dirty="0">
                        <a:solidFill>
                          <a:srgbClr val="000000"/>
                        </a:solidFill>
                        <a:effectLst/>
                        <a:latin typeface="Calibri" panose="020F0502020204030204" pitchFamily="34" charset="0"/>
                      </a:endParaRPr>
                    </a:p>
                  </a:txBody>
                  <a:tcPr marL="5068" marR="5068" marT="5068" marB="0" anchor="b">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l" fontAlgn="b"/>
                      <a:r>
                        <a:rPr lang="en-US" sz="1100" u="none" strike="noStrike" dirty="0">
                          <a:effectLst/>
                        </a:rPr>
                        <a:t> C</a:t>
                      </a:r>
                      <a:endParaRPr lang="en-US" sz="1100" b="0" i="0" u="none" strike="noStrike" dirty="0">
                        <a:solidFill>
                          <a:srgbClr val="000000"/>
                        </a:solidFill>
                        <a:effectLst/>
                        <a:latin typeface="Calibri" panose="020F0502020204030204" pitchFamily="34" charset="0"/>
                      </a:endParaRPr>
                    </a:p>
                  </a:txBody>
                  <a:tcPr marL="5068" marR="5068" marT="5068" marB="0" anchor="b">
                    <a:lnR w="5715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2">
                        <a:lumMod val="20000"/>
                        <a:lumOff val="80000"/>
                      </a:schemeClr>
                    </a:solidFill>
                  </a:tcPr>
                </a:tc>
                <a:extLst>
                  <a:ext uri="{0D108BD9-81ED-4DB2-BD59-A6C34878D82A}">
                    <a16:rowId xmlns:a16="http://schemas.microsoft.com/office/drawing/2014/main" val="1396748160"/>
                  </a:ext>
                </a:extLst>
              </a:tr>
              <a:tr h="243840">
                <a:tc>
                  <a:txBody>
                    <a:bodyPr/>
                    <a:lstStyle/>
                    <a:p>
                      <a:pPr algn="ctr" fontAlgn="b"/>
                      <a:r>
                        <a:rPr lang="en-US" sz="1100" u="none" strike="noStrike" dirty="0">
                          <a:effectLst/>
                        </a:rPr>
                        <a:t>sub</a:t>
                      </a:r>
                      <a:endParaRPr lang="en-US" sz="1100" b="0" i="0" u="none" strike="noStrike" dirty="0">
                        <a:solidFill>
                          <a:srgbClr val="000000"/>
                        </a:solidFill>
                        <a:effectLst/>
                        <a:latin typeface="Calibri" panose="020F0502020204030204" pitchFamily="34" charset="0"/>
                      </a:endParaRPr>
                    </a:p>
                  </a:txBody>
                  <a:tcPr marL="5068" marR="5068" marT="5068" marB="0" anchor="b">
                    <a:lnL w="57150" cap="flat" cmpd="sng" algn="ctr">
                      <a:solidFill>
                        <a:schemeClr val="bg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5068" marR="5068" marT="5068" marB="0" anchor="b">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5068" marR="5068" marT="5068" marB="0" anchor="b">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5068" marR="5068" marT="5068" marB="0" anchor="b">
                    <a:lnR w="57150" cap="flat" cmpd="sng" algn="ctr">
                      <a:solidFill>
                        <a:schemeClr val="bg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422926224"/>
                  </a:ext>
                </a:extLst>
              </a:tr>
              <a:tr h="243840">
                <a:tc>
                  <a:txBody>
                    <a:bodyPr/>
                    <a:lstStyle/>
                    <a:p>
                      <a:pPr algn="ctr" fontAlgn="b"/>
                      <a:r>
                        <a:rPr lang="en-US" sz="1100" u="none" strike="noStrike" dirty="0">
                          <a:effectLst/>
                        </a:rPr>
                        <a:t>7</a:t>
                      </a:r>
                      <a:endParaRPr lang="en-US" sz="1100" b="0" i="0" u="none" strike="noStrike" dirty="0">
                        <a:solidFill>
                          <a:srgbClr val="000000"/>
                        </a:solidFill>
                        <a:effectLst/>
                        <a:latin typeface="Calibri" panose="020F0502020204030204" pitchFamily="34" charset="0"/>
                      </a:endParaRPr>
                    </a:p>
                  </a:txBody>
                  <a:tcPr marL="5068" marR="5068" marT="5068" marB="0" anchor="b">
                    <a:lnL w="57150" cap="flat" cmpd="sng" algn="ctr">
                      <a:solidFill>
                        <a:schemeClr val="bg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pPr algn="ctr" fontAlgn="b"/>
                      <a:r>
                        <a:rPr lang="en-US" sz="1100" u="none" strike="noStrike" dirty="0">
                          <a:effectLst/>
                        </a:rPr>
                        <a:t>34</a:t>
                      </a:r>
                      <a:endParaRPr lang="en-US" sz="1100" b="0" i="0" u="none" strike="noStrike" dirty="0">
                        <a:solidFill>
                          <a:srgbClr val="000000"/>
                        </a:solidFill>
                        <a:effectLst/>
                        <a:latin typeface="Calibri" panose="020F0502020204030204" pitchFamily="34" charset="0"/>
                      </a:endParaRPr>
                    </a:p>
                  </a:txBody>
                  <a:tcPr marL="5068" marR="5068" marT="5068" marB="0" anchor="b">
                    <a:lnT w="12700"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pPr algn="ctr" fontAlgn="b"/>
                      <a:r>
                        <a:rPr lang="en-US" sz="1100" u="none" strike="noStrike" dirty="0">
                          <a:effectLst/>
                        </a:rPr>
                        <a:t>GINA</a:t>
                      </a:r>
                      <a:endParaRPr lang="en-US" sz="1100" b="0" i="0" u="none" strike="noStrike" dirty="0">
                        <a:solidFill>
                          <a:srgbClr val="000000"/>
                        </a:solidFill>
                        <a:effectLst/>
                        <a:latin typeface="Calibri" panose="020F0502020204030204" pitchFamily="34" charset="0"/>
                      </a:endParaRPr>
                    </a:p>
                  </a:txBody>
                  <a:tcPr marL="5068" marR="5068" marT="5068" marB="0" anchor="b">
                    <a:lnT w="12700"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pPr algn="l" fontAlgn="b"/>
                      <a:r>
                        <a:rPr lang="en-US" sz="1100" u="none" strike="noStrike" dirty="0">
                          <a:effectLst/>
                        </a:rPr>
                        <a:t> </a:t>
                      </a:r>
                      <a:r>
                        <a:rPr lang="en-US" sz="1100" u="none" strike="sngStrike" dirty="0">
                          <a:effectLst/>
                        </a:rPr>
                        <a:t>DP</a:t>
                      </a:r>
                      <a:r>
                        <a:rPr lang="en-US" sz="1100" u="none" strike="noStrike" dirty="0">
                          <a:effectLst/>
                        </a:rPr>
                        <a:t>   </a:t>
                      </a:r>
                      <a:r>
                        <a:rPr lang="en-US" sz="1100" u="none" strike="sngStrike" dirty="0">
                          <a:effectLst/>
                        </a:rPr>
                        <a:t>F1</a:t>
                      </a:r>
                      <a:r>
                        <a:rPr lang="en-US" sz="1100" u="none" strike="noStrike" dirty="0">
                          <a:effectLst/>
                        </a:rPr>
                        <a:t> </a:t>
                      </a:r>
                      <a:r>
                        <a:rPr lang="en-US" sz="1100" u="none" strike="noStrike" dirty="0">
                          <a:effectLst/>
                          <a:highlight>
                            <a:srgbClr val="FFFF00"/>
                          </a:highlight>
                        </a:rPr>
                        <a:t>DP</a:t>
                      </a:r>
                      <a:endParaRPr lang="en-US" sz="1100" b="0" i="0" u="none" strike="sngStrike" dirty="0">
                        <a:solidFill>
                          <a:srgbClr val="000000"/>
                        </a:solidFill>
                        <a:effectLst/>
                        <a:highlight>
                          <a:srgbClr val="FFFF00"/>
                        </a:highlight>
                        <a:latin typeface="Calibri" panose="020F0502020204030204" pitchFamily="34" charset="0"/>
                      </a:endParaRPr>
                    </a:p>
                  </a:txBody>
                  <a:tcPr marL="5068" marR="5068" marT="5068" marB="0" anchor="b">
                    <a:lnR w="5715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1">
                        <a:lumMod val="20000"/>
                        <a:lumOff val="80000"/>
                      </a:schemeClr>
                    </a:solidFill>
                  </a:tcPr>
                </a:tc>
                <a:extLst>
                  <a:ext uri="{0D108BD9-81ED-4DB2-BD59-A6C34878D82A}">
                    <a16:rowId xmlns:a16="http://schemas.microsoft.com/office/drawing/2014/main" val="2105246213"/>
                  </a:ext>
                </a:extLst>
              </a:tr>
              <a:tr h="243840">
                <a:tc>
                  <a:txBody>
                    <a:bodyPr/>
                    <a:lstStyle/>
                    <a:p>
                      <a:pPr algn="ctr" fontAlgn="b"/>
                      <a:r>
                        <a:rPr lang="en-US" sz="1100" u="none" strike="noStrike" dirty="0">
                          <a:effectLst/>
                        </a:rPr>
                        <a:t>sub</a:t>
                      </a:r>
                      <a:endParaRPr lang="en-US" sz="1100" b="0" i="0" u="none" strike="noStrike" dirty="0">
                        <a:solidFill>
                          <a:srgbClr val="000000"/>
                        </a:solidFill>
                        <a:effectLst/>
                        <a:latin typeface="Calibri" panose="020F0502020204030204" pitchFamily="34" charset="0"/>
                      </a:endParaRPr>
                    </a:p>
                  </a:txBody>
                  <a:tcPr marL="5068" marR="5068" marT="5068" marB="0" anchor="b">
                    <a:lnL w="57150" cap="flat" cmpd="sng" algn="ctr">
                      <a:solidFill>
                        <a:schemeClr val="bg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5068" marR="5068" marT="5068" marB="0" anchor="b">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5068" marR="5068" marT="5068" marB="0" anchor="b">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5068" marR="5068" marT="5068" marB="0" anchor="b">
                    <a:lnR w="57150" cap="flat" cmpd="sng" algn="ctr">
                      <a:solidFill>
                        <a:schemeClr val="bg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73922931"/>
                  </a:ext>
                </a:extLst>
              </a:tr>
              <a:tr h="243840">
                <a:tc>
                  <a:txBody>
                    <a:bodyPr/>
                    <a:lstStyle/>
                    <a:p>
                      <a:pPr algn="ctr" fontAlgn="b"/>
                      <a:r>
                        <a:rPr lang="en-US" sz="1100" u="none" strike="noStrike" dirty="0">
                          <a:effectLst/>
                        </a:rPr>
                        <a:t>8</a:t>
                      </a:r>
                      <a:endParaRPr lang="en-US" sz="1100" b="0" i="0" u="none" strike="noStrike" dirty="0">
                        <a:solidFill>
                          <a:srgbClr val="000000"/>
                        </a:solidFill>
                        <a:effectLst/>
                        <a:latin typeface="Calibri" panose="020F0502020204030204" pitchFamily="34" charset="0"/>
                      </a:endParaRPr>
                    </a:p>
                  </a:txBody>
                  <a:tcPr marL="5068" marR="5068" marT="5068" marB="0" anchor="b">
                    <a:lnL w="57150" cap="flat" cmpd="sng" algn="ctr">
                      <a:solidFill>
                        <a:schemeClr val="bg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ctr" fontAlgn="b"/>
                      <a:r>
                        <a:rPr lang="en-US" sz="1100" u="none" strike="noStrike" dirty="0">
                          <a:effectLst/>
                        </a:rPr>
                        <a:t>36</a:t>
                      </a:r>
                      <a:endParaRPr lang="en-US" sz="1100" b="0" i="0" u="none" strike="noStrike" dirty="0">
                        <a:solidFill>
                          <a:srgbClr val="000000"/>
                        </a:solidFill>
                        <a:effectLst/>
                        <a:latin typeface="Calibri" panose="020F0502020204030204" pitchFamily="34" charset="0"/>
                      </a:endParaRPr>
                    </a:p>
                  </a:txBody>
                  <a:tcPr marL="5068" marR="5068" marT="5068" marB="0" anchor="b">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ctr" fontAlgn="b"/>
                      <a:r>
                        <a:rPr lang="en-US" sz="1100" u="none" strike="noStrike" dirty="0">
                          <a:effectLst/>
                        </a:rPr>
                        <a:t>HANNAH</a:t>
                      </a:r>
                      <a:endParaRPr lang="en-US" sz="1100" b="0" i="0" u="none" strike="noStrike" dirty="0">
                        <a:solidFill>
                          <a:srgbClr val="000000"/>
                        </a:solidFill>
                        <a:effectLst/>
                        <a:latin typeface="Calibri" panose="020F0502020204030204" pitchFamily="34" charset="0"/>
                      </a:endParaRPr>
                    </a:p>
                  </a:txBody>
                  <a:tcPr marL="5068" marR="5068" marT="5068" marB="0" anchor="b">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l" fontAlgn="b"/>
                      <a:r>
                        <a:rPr lang="en-US" sz="1100" u="none" strike="noStrike" dirty="0">
                          <a:effectLst/>
                        </a:rPr>
                        <a:t> 1B</a:t>
                      </a:r>
                      <a:endParaRPr lang="en-US" sz="1100" b="0" i="0" u="none" strike="noStrike" dirty="0">
                        <a:solidFill>
                          <a:srgbClr val="000000"/>
                        </a:solidFill>
                        <a:effectLst/>
                        <a:latin typeface="Calibri" panose="020F0502020204030204" pitchFamily="34" charset="0"/>
                      </a:endParaRPr>
                    </a:p>
                  </a:txBody>
                  <a:tcPr marL="5068" marR="5068" marT="5068" marB="0" anchor="b">
                    <a:lnR w="5715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2">
                        <a:lumMod val="20000"/>
                        <a:lumOff val="80000"/>
                      </a:schemeClr>
                    </a:solidFill>
                  </a:tcPr>
                </a:tc>
                <a:extLst>
                  <a:ext uri="{0D108BD9-81ED-4DB2-BD59-A6C34878D82A}">
                    <a16:rowId xmlns:a16="http://schemas.microsoft.com/office/drawing/2014/main" val="559528907"/>
                  </a:ext>
                </a:extLst>
              </a:tr>
              <a:tr h="243840">
                <a:tc>
                  <a:txBody>
                    <a:bodyPr/>
                    <a:lstStyle/>
                    <a:p>
                      <a:pPr algn="ctr" fontAlgn="b"/>
                      <a:r>
                        <a:rPr lang="en-US" sz="1100" u="none" strike="noStrike" dirty="0">
                          <a:effectLst/>
                        </a:rPr>
                        <a:t>sub</a:t>
                      </a:r>
                      <a:endParaRPr lang="en-US" sz="1100" b="0" i="0" u="none" strike="noStrike" dirty="0">
                        <a:solidFill>
                          <a:srgbClr val="000000"/>
                        </a:solidFill>
                        <a:effectLst/>
                        <a:latin typeface="Calibri" panose="020F0502020204030204" pitchFamily="34" charset="0"/>
                      </a:endParaRPr>
                    </a:p>
                  </a:txBody>
                  <a:tcPr marL="5068" marR="5068" marT="5068" marB="0" anchor="b">
                    <a:lnL w="57150" cap="flat" cmpd="sng" algn="ctr">
                      <a:solidFill>
                        <a:schemeClr val="bg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5068" marR="5068" marT="5068" marB="0" anchor="b">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5068" marR="5068" marT="5068" marB="0" anchor="b">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5068" marR="5068" marT="5068" marB="0" anchor="b">
                    <a:lnR w="57150" cap="flat" cmpd="sng" algn="ctr">
                      <a:solidFill>
                        <a:schemeClr val="bg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825291493"/>
                  </a:ext>
                </a:extLst>
              </a:tr>
              <a:tr h="243840">
                <a:tc>
                  <a:txBody>
                    <a:bodyPr/>
                    <a:lstStyle/>
                    <a:p>
                      <a:pPr algn="ctr" fontAlgn="b"/>
                      <a:r>
                        <a:rPr lang="en-US" sz="1100" u="none" strike="noStrike" dirty="0">
                          <a:effectLst/>
                        </a:rPr>
                        <a:t>9</a:t>
                      </a:r>
                      <a:endParaRPr lang="en-US" sz="1100" b="0" i="0" u="none" strike="noStrike" dirty="0">
                        <a:solidFill>
                          <a:srgbClr val="000000"/>
                        </a:solidFill>
                        <a:effectLst/>
                        <a:latin typeface="Calibri" panose="020F0502020204030204" pitchFamily="34" charset="0"/>
                      </a:endParaRPr>
                    </a:p>
                  </a:txBody>
                  <a:tcPr marL="5068" marR="5068" marT="5068" marB="0" anchor="b">
                    <a:lnL w="57150" cap="flat" cmpd="sng" algn="ctr">
                      <a:solidFill>
                        <a:schemeClr val="bg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pPr algn="ctr" fontAlgn="b"/>
                      <a:r>
                        <a:rPr lang="en-US" sz="1100" u="none" strike="noStrike" dirty="0">
                          <a:effectLst/>
                        </a:rPr>
                        <a:t>38</a:t>
                      </a:r>
                      <a:endParaRPr lang="en-US" sz="1100" b="0" i="0" u="none" strike="noStrike" dirty="0">
                        <a:solidFill>
                          <a:srgbClr val="000000"/>
                        </a:solidFill>
                        <a:effectLst/>
                        <a:latin typeface="Calibri" panose="020F0502020204030204" pitchFamily="34" charset="0"/>
                      </a:endParaRPr>
                    </a:p>
                  </a:txBody>
                  <a:tcPr marL="5068" marR="5068" marT="5068" marB="0" anchor="b">
                    <a:lnT w="12700"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pPr algn="ctr" fontAlgn="b"/>
                      <a:r>
                        <a:rPr lang="en-US" sz="1100" u="none" strike="noStrike" dirty="0">
                          <a:effectLst/>
                        </a:rPr>
                        <a:t>IZZY</a:t>
                      </a:r>
                      <a:endParaRPr lang="en-US" sz="1100" b="0" i="0" u="none" strike="noStrike" dirty="0">
                        <a:solidFill>
                          <a:srgbClr val="000000"/>
                        </a:solidFill>
                        <a:effectLst/>
                        <a:latin typeface="Calibri" panose="020F0502020204030204" pitchFamily="34" charset="0"/>
                      </a:endParaRPr>
                    </a:p>
                  </a:txBody>
                  <a:tcPr marL="5068" marR="5068" marT="5068" marB="0" anchor="b">
                    <a:lnT w="12700"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pPr algn="l" fontAlgn="b"/>
                      <a:r>
                        <a:rPr lang="en-US" sz="1100" u="none" strike="noStrike" dirty="0">
                          <a:effectLst/>
                        </a:rPr>
                        <a:t> LF</a:t>
                      </a:r>
                      <a:endParaRPr lang="en-US" sz="1100" b="0" i="0" u="none" strike="noStrike" dirty="0">
                        <a:solidFill>
                          <a:srgbClr val="000000"/>
                        </a:solidFill>
                        <a:effectLst/>
                        <a:latin typeface="Calibri" panose="020F0502020204030204" pitchFamily="34" charset="0"/>
                      </a:endParaRPr>
                    </a:p>
                  </a:txBody>
                  <a:tcPr marL="5068" marR="5068" marT="5068" marB="0" anchor="b">
                    <a:lnR w="5715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1">
                        <a:lumMod val="20000"/>
                        <a:lumOff val="80000"/>
                      </a:schemeClr>
                    </a:solidFill>
                  </a:tcPr>
                </a:tc>
                <a:extLst>
                  <a:ext uri="{0D108BD9-81ED-4DB2-BD59-A6C34878D82A}">
                    <a16:rowId xmlns:a16="http://schemas.microsoft.com/office/drawing/2014/main" val="3341786524"/>
                  </a:ext>
                </a:extLst>
              </a:tr>
              <a:tr h="243840">
                <a:tc>
                  <a:txBody>
                    <a:bodyPr/>
                    <a:lstStyle/>
                    <a:p>
                      <a:pPr algn="ctr" fontAlgn="b"/>
                      <a:r>
                        <a:rPr lang="en-US" sz="1100" u="none" strike="noStrike" dirty="0">
                          <a:effectLst/>
                        </a:rPr>
                        <a:t>sub</a:t>
                      </a:r>
                      <a:endParaRPr lang="en-US" sz="1100" b="0" i="0" u="none" strike="noStrike" dirty="0">
                        <a:solidFill>
                          <a:srgbClr val="000000"/>
                        </a:solidFill>
                        <a:effectLst/>
                        <a:latin typeface="Calibri" panose="020F0502020204030204" pitchFamily="34" charset="0"/>
                      </a:endParaRPr>
                    </a:p>
                  </a:txBody>
                  <a:tcPr marL="5068" marR="5068" marT="5068" marB="0" anchor="b">
                    <a:lnL w="57150" cap="flat" cmpd="sng" algn="ctr">
                      <a:solidFill>
                        <a:schemeClr val="bg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5068" marR="5068" marT="5068" marB="0" anchor="b">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5068" marR="5068" marT="5068" marB="0" anchor="b">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5068" marR="5068" marT="5068" marB="0" anchor="b">
                    <a:lnR w="57150" cap="flat" cmpd="sng" algn="ctr">
                      <a:solidFill>
                        <a:schemeClr val="bg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39083462"/>
                  </a:ext>
                </a:extLst>
              </a:tr>
              <a:tr h="243840">
                <a:tc>
                  <a:txBody>
                    <a:bodyPr/>
                    <a:lstStyle/>
                    <a:p>
                      <a:pPr algn="ctr" fontAlgn="b"/>
                      <a:r>
                        <a:rPr lang="en-US" sz="1100" u="none" strike="noStrike" dirty="0">
                          <a:effectLst/>
                        </a:rPr>
                        <a:t>10</a:t>
                      </a:r>
                      <a:endParaRPr lang="en-US" sz="1100" b="0" i="0" u="none" strike="noStrike" dirty="0">
                        <a:solidFill>
                          <a:srgbClr val="000000"/>
                        </a:solidFill>
                        <a:effectLst/>
                        <a:latin typeface="Calibri" panose="020F0502020204030204" pitchFamily="34" charset="0"/>
                      </a:endParaRPr>
                    </a:p>
                  </a:txBody>
                  <a:tcPr marL="5068" marR="5068" marT="5068" marB="0" anchor="b">
                    <a:lnL w="57150" cap="flat" cmpd="sng" algn="ctr">
                      <a:solidFill>
                        <a:schemeClr val="bg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ctr" fontAlgn="b"/>
                      <a:r>
                        <a:rPr lang="en-US" sz="1100" u="none" strike="noStrike" dirty="0">
                          <a:effectLst/>
                        </a:rPr>
                        <a:t>40</a:t>
                      </a:r>
                      <a:endParaRPr lang="en-US" sz="1100" b="0" i="0" u="none" strike="noStrike" dirty="0">
                        <a:solidFill>
                          <a:srgbClr val="000000"/>
                        </a:solidFill>
                        <a:effectLst/>
                        <a:latin typeface="Calibri" panose="020F0502020204030204" pitchFamily="34" charset="0"/>
                      </a:endParaRPr>
                    </a:p>
                  </a:txBody>
                  <a:tcPr marL="5068" marR="5068" marT="5068" marB="0" anchor="b">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ctr" fontAlgn="b"/>
                      <a:r>
                        <a:rPr lang="en-US" sz="1100" u="none" strike="noStrike" dirty="0">
                          <a:effectLst/>
                        </a:rPr>
                        <a:t>JANE</a:t>
                      </a:r>
                      <a:endParaRPr lang="en-US" sz="1100" b="0" i="0" u="none" strike="noStrike" dirty="0">
                        <a:solidFill>
                          <a:srgbClr val="000000"/>
                        </a:solidFill>
                        <a:effectLst/>
                        <a:latin typeface="Calibri" panose="020F0502020204030204" pitchFamily="34" charset="0"/>
                      </a:endParaRPr>
                    </a:p>
                  </a:txBody>
                  <a:tcPr marL="5068" marR="5068" marT="5068" marB="0" anchor="b">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l" fontAlgn="b"/>
                      <a:r>
                        <a:rPr lang="en-US" sz="1100" u="none" strike="noStrike" dirty="0">
                          <a:effectLst/>
                        </a:rPr>
                        <a:t> RF</a:t>
                      </a:r>
                      <a:endParaRPr lang="en-US" sz="1100" b="0" i="0" u="none" strike="noStrike" dirty="0">
                        <a:solidFill>
                          <a:srgbClr val="000000"/>
                        </a:solidFill>
                        <a:effectLst/>
                        <a:latin typeface="Calibri" panose="020F0502020204030204" pitchFamily="34" charset="0"/>
                      </a:endParaRPr>
                    </a:p>
                  </a:txBody>
                  <a:tcPr marL="5068" marR="5068" marT="5068" marB="0" anchor="b">
                    <a:lnR w="5715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2">
                        <a:lumMod val="20000"/>
                        <a:lumOff val="80000"/>
                      </a:schemeClr>
                    </a:solidFill>
                  </a:tcPr>
                </a:tc>
                <a:extLst>
                  <a:ext uri="{0D108BD9-81ED-4DB2-BD59-A6C34878D82A}">
                    <a16:rowId xmlns:a16="http://schemas.microsoft.com/office/drawing/2014/main" val="2200131316"/>
                  </a:ext>
                </a:extLst>
              </a:tr>
              <a:tr h="243840">
                <a:tc>
                  <a:txBody>
                    <a:bodyPr/>
                    <a:lstStyle/>
                    <a:p>
                      <a:pPr algn="ctr" fontAlgn="b"/>
                      <a:r>
                        <a:rPr lang="en-US" sz="1100" u="none" strike="noStrike" dirty="0">
                          <a:effectLst/>
                        </a:rPr>
                        <a:t>sub</a:t>
                      </a:r>
                      <a:endParaRPr lang="en-US" sz="1100" b="0" i="0" u="none" strike="noStrike" dirty="0">
                        <a:solidFill>
                          <a:srgbClr val="000000"/>
                        </a:solidFill>
                        <a:effectLst/>
                        <a:latin typeface="Calibri" panose="020F0502020204030204" pitchFamily="34" charset="0"/>
                      </a:endParaRPr>
                    </a:p>
                  </a:txBody>
                  <a:tcPr marL="5068" marR="5068" marT="5068" marB="0" anchor="b">
                    <a:lnL w="57150" cap="flat" cmpd="sng" algn="ctr">
                      <a:solidFill>
                        <a:schemeClr val="bg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5068" marR="5068" marT="5068" marB="0" anchor="b">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5068" marR="5068" marT="5068" marB="0" anchor="b">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5068" marR="5068" marT="5068" marB="0" anchor="b">
                    <a:lnR w="57150" cap="flat" cmpd="sng" algn="ctr">
                      <a:solidFill>
                        <a:schemeClr val="bg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792774851"/>
                  </a:ext>
                </a:extLst>
              </a:tr>
              <a:tr h="243840">
                <a:tc>
                  <a:txBody>
                    <a:bodyPr/>
                    <a:lstStyle/>
                    <a:p>
                      <a:pPr algn="ctr" fontAlgn="b"/>
                      <a:r>
                        <a:rPr lang="en-US" sz="1100" u="none" strike="noStrike" dirty="0">
                          <a:effectLst/>
                        </a:rPr>
                        <a:t>11</a:t>
                      </a:r>
                      <a:endParaRPr lang="en-US" sz="1100" b="0" i="0" u="none" strike="noStrike" dirty="0">
                        <a:solidFill>
                          <a:srgbClr val="000000"/>
                        </a:solidFill>
                        <a:effectLst/>
                        <a:latin typeface="Calibri" panose="020F0502020204030204" pitchFamily="34" charset="0"/>
                      </a:endParaRPr>
                    </a:p>
                  </a:txBody>
                  <a:tcPr marL="5068" marR="5068" marT="5068" marB="0" anchor="b">
                    <a:lnL w="57150" cap="flat" cmpd="sng" algn="ctr">
                      <a:solidFill>
                        <a:schemeClr val="bg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pPr algn="ctr" fontAlgn="b"/>
                      <a:r>
                        <a:rPr lang="en-US" sz="1100" u="none" strike="noStrike" dirty="0">
                          <a:effectLst/>
                        </a:rPr>
                        <a:t>42</a:t>
                      </a:r>
                      <a:endParaRPr lang="en-US" sz="1100" b="0" i="0" u="none" strike="noStrike" dirty="0">
                        <a:solidFill>
                          <a:srgbClr val="000000"/>
                        </a:solidFill>
                        <a:effectLst/>
                        <a:latin typeface="Calibri" panose="020F0502020204030204" pitchFamily="34" charset="0"/>
                      </a:endParaRPr>
                    </a:p>
                  </a:txBody>
                  <a:tcPr marL="5068" marR="5068" marT="5068" marB="0" anchor="b">
                    <a:lnT w="12700"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pPr algn="ctr" fontAlgn="b"/>
                      <a:r>
                        <a:rPr lang="en-US" sz="1100" u="none" strike="sngStrike" dirty="0">
                          <a:effectLst/>
                          <a:highlight>
                            <a:srgbClr val="FFFF00"/>
                          </a:highlight>
                        </a:rPr>
                        <a:t>KATE</a:t>
                      </a:r>
                      <a:endParaRPr lang="en-US" sz="1100" b="0" i="0" u="none" strike="sngStrike" dirty="0">
                        <a:solidFill>
                          <a:srgbClr val="000000"/>
                        </a:solidFill>
                        <a:effectLst/>
                        <a:highlight>
                          <a:srgbClr val="FFFF00"/>
                        </a:highlight>
                        <a:latin typeface="Calibri" panose="020F0502020204030204" pitchFamily="34" charset="0"/>
                      </a:endParaRPr>
                    </a:p>
                  </a:txBody>
                  <a:tcPr marL="5068" marR="5068" marT="5068" marB="0" anchor="b">
                    <a:lnT w="12700"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pPr algn="l" fontAlgn="b"/>
                      <a:r>
                        <a:rPr lang="en-US" sz="1100" u="none" strike="noStrike" dirty="0">
                          <a:effectLst/>
                        </a:rPr>
                        <a:t> </a:t>
                      </a:r>
                      <a:r>
                        <a:rPr lang="en-US" sz="1100" u="none" strike="sngStrike" dirty="0">
                          <a:effectLst/>
                        </a:rPr>
                        <a:t>FLEX - F1</a:t>
                      </a:r>
                      <a:endParaRPr lang="en-US" sz="1100" b="0" i="0" u="none" strike="sngStrike" dirty="0">
                        <a:solidFill>
                          <a:srgbClr val="000000"/>
                        </a:solidFill>
                        <a:effectLst/>
                        <a:latin typeface="Calibri" panose="020F0502020204030204" pitchFamily="34" charset="0"/>
                      </a:endParaRPr>
                    </a:p>
                  </a:txBody>
                  <a:tcPr marL="5068" marR="5068" marT="5068" marB="0" anchor="b">
                    <a:lnR w="5715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1">
                        <a:lumMod val="20000"/>
                        <a:lumOff val="80000"/>
                      </a:schemeClr>
                    </a:solidFill>
                  </a:tcPr>
                </a:tc>
                <a:extLst>
                  <a:ext uri="{0D108BD9-81ED-4DB2-BD59-A6C34878D82A}">
                    <a16:rowId xmlns:a16="http://schemas.microsoft.com/office/drawing/2014/main" val="534335676"/>
                  </a:ext>
                </a:extLst>
              </a:tr>
              <a:tr h="259081">
                <a:tc>
                  <a:txBody>
                    <a:bodyPr/>
                    <a:lstStyle/>
                    <a:p>
                      <a:pPr algn="ctr" fontAlgn="b"/>
                      <a:r>
                        <a:rPr lang="en-US" sz="1100" u="none" strike="noStrike">
                          <a:effectLst/>
                        </a:rPr>
                        <a:t>sub</a:t>
                      </a:r>
                      <a:endParaRPr lang="en-US" sz="1100" b="0" i="0" u="none" strike="noStrike">
                        <a:solidFill>
                          <a:srgbClr val="000000"/>
                        </a:solidFill>
                        <a:effectLst/>
                        <a:latin typeface="Calibri" panose="020F0502020204030204" pitchFamily="34" charset="0"/>
                      </a:endParaRPr>
                    </a:p>
                  </a:txBody>
                  <a:tcPr marL="5068" marR="5068" marT="5068" marB="0" anchor="b">
                    <a:lnL w="57150" cap="flat" cmpd="sng" algn="ctr">
                      <a:solidFill>
                        <a:schemeClr val="bg1"/>
                      </a:solidFill>
                      <a:prstDash val="solid"/>
                      <a:round/>
                      <a:headEnd type="none" w="med" len="med"/>
                      <a:tailEnd type="none" w="med" len="med"/>
                    </a:lnL>
                    <a:solidFill>
                      <a:schemeClr val="accent1">
                        <a:lumMod val="20000"/>
                        <a:lumOff val="80000"/>
                      </a:schemeClr>
                    </a:solidFill>
                  </a:tcPr>
                </a:tc>
                <a:tc>
                  <a:txBody>
                    <a:bodyPr/>
                    <a:lstStyle/>
                    <a:p>
                      <a:pPr algn="ctr"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5068" marR="5068" marT="5068" marB="0" anchor="b">
                    <a:solidFill>
                      <a:schemeClr val="accent1">
                        <a:lumMod val="20000"/>
                        <a:lumOff val="80000"/>
                      </a:schemeClr>
                    </a:solidFill>
                  </a:tcPr>
                </a:tc>
                <a:tc>
                  <a:txBody>
                    <a:bodyPr/>
                    <a:lstStyle/>
                    <a:p>
                      <a:pPr algn="ctr" fontAlgn="b"/>
                      <a:r>
                        <a:rPr lang="en-US" sz="1100" u="none" strike="noStrike" dirty="0">
                          <a:effectLst/>
                        </a:rPr>
                        <a:t>KATE </a:t>
                      </a:r>
                      <a:endParaRPr lang="en-US" sz="1100" b="0" i="0" u="none" strike="noStrike" dirty="0">
                        <a:solidFill>
                          <a:srgbClr val="000000"/>
                        </a:solidFill>
                        <a:effectLst/>
                        <a:latin typeface="Calibri" panose="020F0502020204030204" pitchFamily="34" charset="0"/>
                      </a:endParaRPr>
                    </a:p>
                  </a:txBody>
                  <a:tcPr marL="5068" marR="5068" marT="5068" marB="0" anchor="b">
                    <a:solidFill>
                      <a:schemeClr val="accent1">
                        <a:lumMod val="20000"/>
                        <a:lumOff val="80000"/>
                      </a:schemeClr>
                    </a:solidFill>
                  </a:tcPr>
                </a:tc>
                <a:tc>
                  <a:txBody>
                    <a:bodyPr/>
                    <a:lstStyle/>
                    <a:p>
                      <a:pPr algn="l" fontAlgn="b"/>
                      <a:r>
                        <a:rPr lang="en-US" sz="1100" u="none" strike="noStrike" dirty="0">
                          <a:effectLst/>
                        </a:rPr>
                        <a:t> F1</a:t>
                      </a:r>
                      <a:endParaRPr lang="en-US" sz="1100" b="0" i="0" u="none" strike="noStrike" dirty="0">
                        <a:solidFill>
                          <a:srgbClr val="000000"/>
                        </a:solidFill>
                        <a:effectLst/>
                        <a:latin typeface="Calibri" panose="020F0502020204030204" pitchFamily="34" charset="0"/>
                      </a:endParaRPr>
                    </a:p>
                  </a:txBody>
                  <a:tcPr marL="5068" marR="5068" marT="5068" marB="0" anchor="b">
                    <a:lnR w="57150" cap="flat" cmpd="sng" algn="ctr">
                      <a:solidFill>
                        <a:schemeClr val="bg1"/>
                      </a:solidFill>
                      <a:prstDash val="solid"/>
                      <a:round/>
                      <a:headEnd type="none" w="med" len="med"/>
                      <a:tailEnd type="none" w="med" len="med"/>
                    </a:lnR>
                    <a:solidFill>
                      <a:schemeClr val="accent1">
                        <a:lumMod val="20000"/>
                        <a:lumOff val="80000"/>
                      </a:schemeClr>
                    </a:solidFill>
                  </a:tcPr>
                </a:tc>
                <a:extLst>
                  <a:ext uri="{0D108BD9-81ED-4DB2-BD59-A6C34878D82A}">
                    <a16:rowId xmlns:a16="http://schemas.microsoft.com/office/drawing/2014/main" val="3943504033"/>
                  </a:ext>
                </a:extLst>
              </a:tr>
              <a:tr h="259081">
                <a:tc>
                  <a:txBody>
                    <a:bodyPr/>
                    <a:lstStyle/>
                    <a:p>
                      <a:pPr algn="ctr" fontAlgn="b"/>
                      <a:r>
                        <a:rPr lang="en-US" sz="1100" u="none" strike="noStrike" dirty="0">
                          <a:solidFill>
                            <a:schemeClr val="accent1">
                              <a:lumMod val="20000"/>
                              <a:lumOff val="80000"/>
                            </a:schemeClr>
                          </a:solidFill>
                          <a:effectLst/>
                        </a:rPr>
                        <a:t> </a:t>
                      </a:r>
                      <a:endParaRPr lang="en-US" sz="1100" b="0" i="0" u="none" strike="noStrike" dirty="0">
                        <a:solidFill>
                          <a:schemeClr val="accent1">
                            <a:lumMod val="20000"/>
                            <a:lumOff val="80000"/>
                          </a:schemeClr>
                        </a:solidFill>
                        <a:effectLst/>
                        <a:latin typeface="Calibri" panose="020F0502020204030204" pitchFamily="34" charset="0"/>
                      </a:endParaRPr>
                    </a:p>
                  </a:txBody>
                  <a:tcPr marL="5068" marR="5068" marT="5068" marB="0" anchor="b">
                    <a:lnL w="57150" cap="flat" cmpd="sng" algn="ctr">
                      <a:solidFill>
                        <a:schemeClr val="bg1"/>
                      </a:solidFill>
                      <a:prstDash val="solid"/>
                      <a:round/>
                      <a:headEnd type="none" w="med" len="med"/>
                      <a:tailEnd type="none" w="med" len="med"/>
                    </a:lnL>
                    <a:solidFill>
                      <a:schemeClr val="accent1">
                        <a:lumMod val="50000"/>
                      </a:schemeClr>
                    </a:solidFill>
                  </a:tcPr>
                </a:tc>
                <a:tc>
                  <a:txBody>
                    <a:bodyPr/>
                    <a:lstStyle/>
                    <a:p>
                      <a:pPr algn="ctr" fontAlgn="b"/>
                      <a:r>
                        <a:rPr lang="en-US" sz="1100" u="none" strike="noStrike" dirty="0">
                          <a:solidFill>
                            <a:schemeClr val="accent1">
                              <a:lumMod val="20000"/>
                              <a:lumOff val="80000"/>
                            </a:schemeClr>
                          </a:solidFill>
                          <a:effectLst/>
                        </a:rPr>
                        <a:t> No.</a:t>
                      </a:r>
                      <a:endParaRPr lang="en-US" sz="1100" b="0" i="0" u="none" strike="noStrike" dirty="0">
                        <a:solidFill>
                          <a:schemeClr val="accent1">
                            <a:lumMod val="20000"/>
                            <a:lumOff val="80000"/>
                          </a:schemeClr>
                        </a:solidFill>
                        <a:effectLst/>
                        <a:latin typeface="Calibri" panose="020F0502020204030204" pitchFamily="34" charset="0"/>
                      </a:endParaRPr>
                    </a:p>
                  </a:txBody>
                  <a:tcPr marL="5068" marR="5068" marT="5068" marB="0" anchor="b">
                    <a:solidFill>
                      <a:schemeClr val="accent1">
                        <a:lumMod val="50000"/>
                      </a:schemeClr>
                    </a:solidFill>
                  </a:tcPr>
                </a:tc>
                <a:tc>
                  <a:txBody>
                    <a:bodyPr/>
                    <a:lstStyle/>
                    <a:p>
                      <a:pPr algn="ctr" fontAlgn="b"/>
                      <a:r>
                        <a:rPr lang="en-US" sz="1100" u="none" strike="noStrike" dirty="0">
                          <a:solidFill>
                            <a:schemeClr val="accent1">
                              <a:lumMod val="20000"/>
                              <a:lumOff val="80000"/>
                            </a:schemeClr>
                          </a:solidFill>
                          <a:effectLst/>
                        </a:rPr>
                        <a:t>SUBSTITUTES</a:t>
                      </a:r>
                      <a:endParaRPr lang="en-US" sz="1100" b="0" i="0" u="none" strike="noStrike" dirty="0">
                        <a:solidFill>
                          <a:schemeClr val="accent1">
                            <a:lumMod val="20000"/>
                            <a:lumOff val="80000"/>
                          </a:schemeClr>
                        </a:solidFill>
                        <a:effectLst/>
                        <a:latin typeface="Calibri" panose="020F0502020204030204" pitchFamily="34" charset="0"/>
                      </a:endParaRPr>
                    </a:p>
                  </a:txBody>
                  <a:tcPr marL="5068" marR="5068" marT="5068" marB="0" anchor="b">
                    <a:solidFill>
                      <a:schemeClr val="accent1">
                        <a:lumMod val="50000"/>
                      </a:schemeClr>
                    </a:solidFill>
                  </a:tcPr>
                </a:tc>
                <a:tc>
                  <a:txBody>
                    <a:bodyPr/>
                    <a:lstStyle/>
                    <a:p>
                      <a:pPr algn="l" fontAlgn="b"/>
                      <a:r>
                        <a:rPr lang="en-US" sz="1100" u="none" strike="noStrike" dirty="0">
                          <a:solidFill>
                            <a:schemeClr val="accent1">
                              <a:lumMod val="20000"/>
                              <a:lumOff val="80000"/>
                            </a:schemeClr>
                          </a:solidFill>
                          <a:effectLst/>
                        </a:rPr>
                        <a:t> </a:t>
                      </a:r>
                      <a:endParaRPr lang="en-US" sz="1100" b="0" i="0" u="none" strike="noStrike" dirty="0">
                        <a:solidFill>
                          <a:schemeClr val="accent1">
                            <a:lumMod val="20000"/>
                            <a:lumOff val="80000"/>
                          </a:schemeClr>
                        </a:solidFill>
                        <a:effectLst/>
                        <a:latin typeface="Calibri" panose="020F0502020204030204" pitchFamily="34" charset="0"/>
                      </a:endParaRPr>
                    </a:p>
                  </a:txBody>
                  <a:tcPr marL="5068" marR="5068" marT="5068" marB="0" anchor="b">
                    <a:lnR w="57150" cap="flat" cmpd="sng" algn="ctr">
                      <a:solidFill>
                        <a:schemeClr val="bg1"/>
                      </a:solidFill>
                      <a:prstDash val="solid"/>
                      <a:round/>
                      <a:headEnd type="none" w="med" len="med"/>
                      <a:tailEnd type="none" w="med" len="med"/>
                    </a:lnR>
                    <a:solidFill>
                      <a:schemeClr val="accent1">
                        <a:lumMod val="50000"/>
                      </a:schemeClr>
                    </a:solidFill>
                  </a:tcPr>
                </a:tc>
                <a:extLst>
                  <a:ext uri="{0D108BD9-81ED-4DB2-BD59-A6C34878D82A}">
                    <a16:rowId xmlns:a16="http://schemas.microsoft.com/office/drawing/2014/main" val="492396937"/>
                  </a:ext>
                </a:extLst>
              </a:tr>
              <a:tr h="243840">
                <a:tc>
                  <a:txBody>
                    <a:bodyPr/>
                    <a:lstStyle/>
                    <a:p>
                      <a:pPr algn="ctr"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5068" marR="5068" marT="5068" marB="0" anchor="b">
                    <a:lnL w="57150" cap="flat" cmpd="sng" algn="ctr">
                      <a:solidFill>
                        <a:schemeClr val="bg1"/>
                      </a:solidFill>
                      <a:prstDash val="solid"/>
                      <a:round/>
                      <a:headEnd type="none" w="med" len="med"/>
                      <a:tailEnd type="none" w="med" len="med"/>
                    </a:lnL>
                    <a:solidFill>
                      <a:schemeClr val="accent2">
                        <a:lumMod val="20000"/>
                        <a:lumOff val="80000"/>
                      </a:schemeClr>
                    </a:solidFill>
                  </a:tcPr>
                </a:tc>
                <a:tc>
                  <a:txBody>
                    <a:bodyPr/>
                    <a:lstStyle/>
                    <a:p>
                      <a:pPr algn="ctr" fontAlgn="b"/>
                      <a:r>
                        <a:rPr lang="en-US" sz="1100" u="none" strike="noStrike" dirty="0">
                          <a:effectLst/>
                        </a:rPr>
                        <a:t>44</a:t>
                      </a:r>
                      <a:endParaRPr lang="en-US" sz="1100" b="0" i="0" u="none" strike="noStrike" dirty="0">
                        <a:solidFill>
                          <a:srgbClr val="000000"/>
                        </a:solidFill>
                        <a:effectLst/>
                        <a:latin typeface="Calibri" panose="020F0502020204030204" pitchFamily="34" charset="0"/>
                      </a:endParaRPr>
                    </a:p>
                  </a:txBody>
                  <a:tcPr marL="5068" marR="5068" marT="5068" marB="0" anchor="b">
                    <a:solidFill>
                      <a:schemeClr val="accent2">
                        <a:lumMod val="20000"/>
                        <a:lumOff val="80000"/>
                      </a:schemeClr>
                    </a:solidFill>
                  </a:tcPr>
                </a:tc>
                <a:tc>
                  <a:txBody>
                    <a:bodyPr/>
                    <a:lstStyle/>
                    <a:p>
                      <a:pPr algn="ctr" fontAlgn="b"/>
                      <a:r>
                        <a:rPr lang="en-US" sz="1100" u="none" strike="noStrike" dirty="0">
                          <a:effectLst/>
                        </a:rPr>
                        <a:t>LUNA</a:t>
                      </a:r>
                      <a:endParaRPr lang="en-US" sz="1100" b="0" i="0" u="none" strike="noStrike" dirty="0">
                        <a:solidFill>
                          <a:srgbClr val="000000"/>
                        </a:solidFill>
                        <a:effectLst/>
                        <a:latin typeface="Calibri" panose="020F0502020204030204" pitchFamily="34" charset="0"/>
                      </a:endParaRPr>
                    </a:p>
                  </a:txBody>
                  <a:tcPr marL="5068" marR="5068" marT="5068" marB="0" anchor="b">
                    <a:solidFill>
                      <a:schemeClr val="accent2">
                        <a:lumMod val="20000"/>
                        <a:lumOff val="80000"/>
                      </a:schemeClr>
                    </a:solidFill>
                  </a:tcPr>
                </a:tc>
                <a:tc>
                  <a:txBody>
                    <a:bodyPr/>
                    <a:lstStyle/>
                    <a:p>
                      <a:pPr algn="l"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5068" marR="5068" marT="5068" marB="0" anchor="b">
                    <a:lnR w="57150" cap="flat" cmpd="sng" algn="ctr">
                      <a:solidFill>
                        <a:schemeClr val="bg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1552897585"/>
                  </a:ext>
                </a:extLst>
              </a:tr>
              <a:tr h="243840">
                <a:tc>
                  <a:txBody>
                    <a:bodyPr/>
                    <a:lstStyle/>
                    <a:p>
                      <a:pPr algn="ctr"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5068" marR="5068" marT="5068" marB="0" anchor="b">
                    <a:lnL w="57150" cap="flat" cmpd="sng" algn="ctr">
                      <a:solidFill>
                        <a:schemeClr val="bg1"/>
                      </a:solidFill>
                      <a:prstDash val="solid"/>
                      <a:round/>
                      <a:headEnd type="none" w="med" len="med"/>
                      <a:tailEnd type="none" w="med" len="med"/>
                    </a:lnL>
                    <a:solidFill>
                      <a:schemeClr val="accent1">
                        <a:lumMod val="20000"/>
                        <a:lumOff val="80000"/>
                      </a:schemeClr>
                    </a:solidFill>
                  </a:tcPr>
                </a:tc>
                <a:tc>
                  <a:txBody>
                    <a:bodyPr/>
                    <a:lstStyle/>
                    <a:p>
                      <a:pPr algn="ctr" fontAlgn="b"/>
                      <a:r>
                        <a:rPr lang="en-US" sz="1100" u="none" strike="noStrike" dirty="0">
                          <a:effectLst/>
                        </a:rPr>
                        <a:t>46</a:t>
                      </a:r>
                      <a:endParaRPr lang="en-US" sz="1100" b="0" i="0" u="none" strike="noStrike" dirty="0">
                        <a:solidFill>
                          <a:srgbClr val="000000"/>
                        </a:solidFill>
                        <a:effectLst/>
                        <a:latin typeface="Calibri" panose="020F0502020204030204" pitchFamily="34" charset="0"/>
                      </a:endParaRPr>
                    </a:p>
                  </a:txBody>
                  <a:tcPr marL="5068" marR="5068" marT="5068" marB="0" anchor="b">
                    <a:solidFill>
                      <a:schemeClr val="accent1">
                        <a:lumMod val="20000"/>
                        <a:lumOff val="80000"/>
                      </a:schemeClr>
                    </a:solidFill>
                  </a:tcPr>
                </a:tc>
                <a:tc>
                  <a:txBody>
                    <a:bodyPr/>
                    <a:lstStyle/>
                    <a:p>
                      <a:pPr algn="ctr" fontAlgn="b"/>
                      <a:r>
                        <a:rPr lang="en-US" sz="1100" u="none" strike="noStrike" dirty="0">
                          <a:effectLst/>
                        </a:rPr>
                        <a:t>MIA</a:t>
                      </a:r>
                      <a:endParaRPr lang="en-US" sz="1100" b="0" i="0" u="none" strike="noStrike" dirty="0">
                        <a:solidFill>
                          <a:srgbClr val="000000"/>
                        </a:solidFill>
                        <a:effectLst/>
                        <a:latin typeface="Calibri" panose="020F0502020204030204" pitchFamily="34" charset="0"/>
                      </a:endParaRPr>
                    </a:p>
                  </a:txBody>
                  <a:tcPr marL="5068" marR="5068" marT="5068" marB="0" anchor="b">
                    <a:solidFill>
                      <a:schemeClr val="accent1">
                        <a:lumMod val="20000"/>
                        <a:lumOff val="80000"/>
                      </a:schemeClr>
                    </a:solidFill>
                  </a:tcPr>
                </a:tc>
                <a:tc>
                  <a:txBody>
                    <a:bodyPr/>
                    <a:lstStyle/>
                    <a:p>
                      <a:pPr algn="l"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5068" marR="5068" marT="5068" marB="0" anchor="b">
                    <a:lnR w="57150" cap="flat" cmpd="sng" algn="ctr">
                      <a:solidFill>
                        <a:schemeClr val="bg1"/>
                      </a:solidFill>
                      <a:prstDash val="solid"/>
                      <a:round/>
                      <a:headEnd type="none" w="med" len="med"/>
                      <a:tailEnd type="none" w="med" len="med"/>
                    </a:lnR>
                    <a:solidFill>
                      <a:schemeClr val="accent1">
                        <a:lumMod val="20000"/>
                        <a:lumOff val="80000"/>
                      </a:schemeClr>
                    </a:solidFill>
                  </a:tcPr>
                </a:tc>
                <a:extLst>
                  <a:ext uri="{0D108BD9-81ED-4DB2-BD59-A6C34878D82A}">
                    <a16:rowId xmlns:a16="http://schemas.microsoft.com/office/drawing/2014/main" val="1764086578"/>
                  </a:ext>
                </a:extLst>
              </a:tr>
              <a:tr h="243840">
                <a:tc>
                  <a:txBody>
                    <a:bodyPr/>
                    <a:lstStyle/>
                    <a:p>
                      <a:pPr algn="ctr"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5068" marR="5068" marT="5068" marB="0" anchor="b">
                    <a:lnL w="57150" cap="flat" cmpd="sng" algn="ctr">
                      <a:solidFill>
                        <a:schemeClr val="bg1"/>
                      </a:solidFill>
                      <a:prstDash val="solid"/>
                      <a:round/>
                      <a:headEnd type="none" w="med" len="med"/>
                      <a:tailEnd type="none" w="med" len="med"/>
                    </a:lnL>
                    <a:solidFill>
                      <a:schemeClr val="accent2">
                        <a:lumMod val="20000"/>
                        <a:lumOff val="80000"/>
                      </a:schemeClr>
                    </a:solidFill>
                  </a:tcPr>
                </a:tc>
                <a:tc>
                  <a:txBody>
                    <a:bodyPr/>
                    <a:lstStyle/>
                    <a:p>
                      <a:pPr algn="ctr" fontAlgn="b"/>
                      <a:r>
                        <a:rPr lang="en-US" sz="1100" u="none" strike="noStrike" dirty="0">
                          <a:effectLst/>
                        </a:rPr>
                        <a:t>48</a:t>
                      </a:r>
                      <a:endParaRPr lang="en-US" sz="1100" b="0" i="0" u="none" strike="noStrike" dirty="0">
                        <a:solidFill>
                          <a:srgbClr val="000000"/>
                        </a:solidFill>
                        <a:effectLst/>
                        <a:latin typeface="Calibri" panose="020F0502020204030204" pitchFamily="34" charset="0"/>
                      </a:endParaRPr>
                    </a:p>
                  </a:txBody>
                  <a:tcPr marL="5068" marR="5068" marT="5068" marB="0" anchor="b">
                    <a:solidFill>
                      <a:schemeClr val="accent2">
                        <a:lumMod val="20000"/>
                        <a:lumOff val="80000"/>
                      </a:schemeClr>
                    </a:solidFill>
                  </a:tcPr>
                </a:tc>
                <a:tc>
                  <a:txBody>
                    <a:bodyPr/>
                    <a:lstStyle/>
                    <a:p>
                      <a:pPr algn="ctr" fontAlgn="b"/>
                      <a:r>
                        <a:rPr lang="en-US" sz="1100" u="none" strike="noStrike" dirty="0">
                          <a:effectLst/>
                        </a:rPr>
                        <a:t>NICOLE</a:t>
                      </a:r>
                      <a:endParaRPr lang="en-US" sz="1100" b="0" i="0" u="none" strike="noStrike" dirty="0">
                        <a:solidFill>
                          <a:srgbClr val="000000"/>
                        </a:solidFill>
                        <a:effectLst/>
                        <a:latin typeface="Calibri" panose="020F0502020204030204" pitchFamily="34" charset="0"/>
                      </a:endParaRPr>
                    </a:p>
                  </a:txBody>
                  <a:tcPr marL="5068" marR="5068" marT="5068" marB="0" anchor="b">
                    <a:solidFill>
                      <a:schemeClr val="accent2">
                        <a:lumMod val="20000"/>
                        <a:lumOff val="80000"/>
                      </a:schemeClr>
                    </a:solidFill>
                  </a:tcPr>
                </a:tc>
                <a:tc>
                  <a:txBody>
                    <a:bodyPr/>
                    <a:lstStyle/>
                    <a:p>
                      <a:pPr algn="l"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5068" marR="5068" marT="5068" marB="0" anchor="b">
                    <a:lnR w="57150" cap="flat" cmpd="sng" algn="ctr">
                      <a:solidFill>
                        <a:schemeClr val="bg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776337960"/>
                  </a:ext>
                </a:extLst>
              </a:tr>
              <a:tr h="243840">
                <a:tc>
                  <a:txBody>
                    <a:bodyPr/>
                    <a:lstStyle/>
                    <a:p>
                      <a:pPr algn="ctr"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5068" marR="5068" marT="5068" marB="0" anchor="b">
                    <a:lnL w="57150" cap="flat" cmpd="sng" algn="ctr">
                      <a:solidFill>
                        <a:schemeClr val="bg1"/>
                      </a:solidFill>
                      <a:prstDash val="solid"/>
                      <a:round/>
                      <a:headEnd type="none" w="med" len="med"/>
                      <a:tailEnd type="none" w="med" len="med"/>
                    </a:lnL>
                    <a:lnB w="5715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n-US" sz="1100" u="none" strike="noStrike" dirty="0">
                          <a:effectLst/>
                        </a:rPr>
                        <a:t>50</a:t>
                      </a:r>
                      <a:endParaRPr lang="en-US" sz="1100" b="0" i="0" u="none" strike="noStrike" dirty="0">
                        <a:solidFill>
                          <a:srgbClr val="000000"/>
                        </a:solidFill>
                        <a:effectLst/>
                        <a:latin typeface="Calibri" panose="020F0502020204030204" pitchFamily="34" charset="0"/>
                      </a:endParaRPr>
                    </a:p>
                  </a:txBody>
                  <a:tcPr marL="5068" marR="5068" marT="5068" marB="0" anchor="b">
                    <a:lnB w="5715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n-US" sz="1100" u="none" strike="noStrike" dirty="0">
                          <a:effectLst/>
                        </a:rPr>
                        <a:t>OLIVIA</a:t>
                      </a:r>
                      <a:endParaRPr lang="en-US" sz="1100" b="0" i="0" u="none" strike="noStrike" dirty="0">
                        <a:solidFill>
                          <a:srgbClr val="000000"/>
                        </a:solidFill>
                        <a:effectLst/>
                        <a:latin typeface="Calibri" panose="020F0502020204030204" pitchFamily="34" charset="0"/>
                      </a:endParaRPr>
                    </a:p>
                  </a:txBody>
                  <a:tcPr marL="5068" marR="5068" marT="5068" marB="0" anchor="b">
                    <a:lnB w="5715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l"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5068" marR="5068" marT="5068" marB="0" anchor="b">
                    <a:lnR w="57150" cap="flat" cmpd="sng" algn="ctr">
                      <a:solidFill>
                        <a:schemeClr val="bg1"/>
                      </a:solidFill>
                      <a:prstDash val="solid"/>
                      <a:round/>
                      <a:headEnd type="none" w="med" len="med"/>
                      <a:tailEnd type="none" w="med" len="med"/>
                    </a:lnR>
                    <a:lnB w="5715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221589827"/>
                  </a:ext>
                </a:extLst>
              </a:tr>
            </a:tbl>
          </a:graphicData>
        </a:graphic>
      </p:graphicFrame>
      <p:sp>
        <p:nvSpPr>
          <p:cNvPr id="10" name="Content Placeholder 9">
            <a:extLst>
              <a:ext uri="{FF2B5EF4-FFF2-40B4-BE49-F238E27FC236}">
                <a16:creationId xmlns:a16="http://schemas.microsoft.com/office/drawing/2014/main" id="{46BE2565-F4E4-124E-BBFE-4E4F43865C5A}"/>
              </a:ext>
            </a:extLst>
          </p:cNvPr>
          <p:cNvSpPr>
            <a:spLocks noGrp="1"/>
          </p:cNvSpPr>
          <p:nvPr>
            <p:ph sz="half" idx="2"/>
          </p:nvPr>
        </p:nvSpPr>
        <p:spPr>
          <a:xfrm>
            <a:off x="4326466" y="857250"/>
            <a:ext cx="4817534" cy="5113865"/>
          </a:xfrm>
        </p:spPr>
        <p:txBody>
          <a:bodyPr>
            <a:normAutofit/>
          </a:bodyPr>
          <a:lstStyle/>
          <a:p>
            <a:pPr algn="just"/>
            <a:r>
              <a:rPr lang="en-US" sz="2400" dirty="0">
                <a:solidFill>
                  <a:schemeClr val="tx2">
                    <a:lumMod val="20000"/>
                    <a:lumOff val="80000"/>
                  </a:schemeClr>
                </a:solidFill>
              </a:rPr>
              <a:t> The coach says, “My EP is going to right-field.”</a:t>
            </a:r>
          </a:p>
          <a:p>
            <a:pPr algn="just"/>
            <a:r>
              <a:rPr lang="en-US" sz="2400" dirty="0">
                <a:solidFill>
                  <a:schemeClr val="tx2">
                    <a:lumMod val="20000"/>
                    <a:lumOff val="80000"/>
                  </a:schemeClr>
                </a:solidFill>
              </a:rPr>
              <a:t>Although the coach </a:t>
            </a:r>
            <a:r>
              <a:rPr lang="en-US" sz="2400" i="1" dirty="0">
                <a:solidFill>
                  <a:schemeClr val="tx2">
                    <a:lumMod val="20000"/>
                    <a:lumOff val="80000"/>
                  </a:schemeClr>
                </a:solidFill>
              </a:rPr>
              <a:t>may</a:t>
            </a:r>
            <a:r>
              <a:rPr lang="en-US" sz="2400" dirty="0">
                <a:solidFill>
                  <a:schemeClr val="tx2">
                    <a:lumMod val="20000"/>
                    <a:lumOff val="80000"/>
                  </a:schemeClr>
                </a:solidFill>
              </a:rPr>
              <a:t> report this, it is not required.</a:t>
            </a:r>
          </a:p>
          <a:p>
            <a:pPr lvl="1" algn="just"/>
            <a:r>
              <a:rPr lang="en-US" dirty="0">
                <a:solidFill>
                  <a:schemeClr val="tx2">
                    <a:lumMod val="20000"/>
                    <a:lumOff val="80000"/>
                  </a:schemeClr>
                </a:solidFill>
              </a:rPr>
              <a:t>This is merely a defensive change that does not involve the pitcher, catcher or Flex.</a:t>
            </a:r>
          </a:p>
          <a:p>
            <a:pPr lvl="1" algn="just"/>
            <a:r>
              <a:rPr lang="en-US" dirty="0">
                <a:solidFill>
                  <a:schemeClr val="tx2">
                    <a:lumMod val="20000"/>
                    <a:lumOff val="80000"/>
                  </a:schemeClr>
                </a:solidFill>
              </a:rPr>
              <a:t>The EP “location” does not move in the line-up</a:t>
            </a:r>
          </a:p>
        </p:txBody>
      </p:sp>
    </p:spTree>
    <p:extLst>
      <p:ext uri="{BB962C8B-B14F-4D97-AF65-F5344CB8AC3E}">
        <p14:creationId xmlns:p14="http://schemas.microsoft.com/office/powerpoint/2010/main" val="1341348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75246D22-9043-C842-880E-C9967E3AE0AA}"/>
              </a:ext>
            </a:extLst>
          </p:cNvPr>
          <p:cNvGraphicFramePr>
            <a:graphicFrameLocks noGrp="1"/>
          </p:cNvGraphicFramePr>
          <p:nvPr>
            <p:extLst>
              <p:ext uri="{D42A27DB-BD31-4B8C-83A1-F6EECF244321}">
                <p14:modId xmlns:p14="http://schemas.microsoft.com/office/powerpoint/2010/main" val="5879262"/>
              </p:ext>
            </p:extLst>
          </p:nvPr>
        </p:nvGraphicFramePr>
        <p:xfrm>
          <a:off x="0" y="0"/>
          <a:ext cx="4326466" cy="6858002"/>
        </p:xfrm>
        <a:graphic>
          <a:graphicData uri="http://schemas.openxmlformats.org/drawingml/2006/table">
            <a:tbl>
              <a:tblPr>
                <a:tableStyleId>{5C22544A-7EE6-4342-B048-85BDC9FD1C3A}</a:tableStyleId>
              </a:tblPr>
              <a:tblGrid>
                <a:gridCol w="579931">
                  <a:extLst>
                    <a:ext uri="{9D8B030D-6E8A-4147-A177-3AD203B41FA5}">
                      <a16:colId xmlns:a16="http://schemas.microsoft.com/office/drawing/2014/main" val="358955754"/>
                    </a:ext>
                  </a:extLst>
                </a:gridCol>
                <a:gridCol w="625956">
                  <a:extLst>
                    <a:ext uri="{9D8B030D-6E8A-4147-A177-3AD203B41FA5}">
                      <a16:colId xmlns:a16="http://schemas.microsoft.com/office/drawing/2014/main" val="1321877062"/>
                    </a:ext>
                  </a:extLst>
                </a:gridCol>
                <a:gridCol w="2457802">
                  <a:extLst>
                    <a:ext uri="{9D8B030D-6E8A-4147-A177-3AD203B41FA5}">
                      <a16:colId xmlns:a16="http://schemas.microsoft.com/office/drawing/2014/main" val="3881120189"/>
                    </a:ext>
                  </a:extLst>
                </a:gridCol>
                <a:gridCol w="662777">
                  <a:extLst>
                    <a:ext uri="{9D8B030D-6E8A-4147-A177-3AD203B41FA5}">
                      <a16:colId xmlns:a16="http://schemas.microsoft.com/office/drawing/2014/main" val="783365620"/>
                    </a:ext>
                  </a:extLst>
                </a:gridCol>
              </a:tblGrid>
              <a:tr h="243840">
                <a:tc>
                  <a:txBody>
                    <a:bodyPr/>
                    <a:lstStyle/>
                    <a:p>
                      <a:pPr algn="ctr" fontAlgn="b"/>
                      <a:r>
                        <a:rPr lang="en-US" sz="1100" u="none" strike="noStrike" dirty="0">
                          <a:solidFill>
                            <a:schemeClr val="accent1">
                              <a:lumMod val="20000"/>
                              <a:lumOff val="80000"/>
                            </a:schemeClr>
                          </a:solidFill>
                          <a:effectLst/>
                        </a:rPr>
                        <a:t> </a:t>
                      </a:r>
                      <a:endParaRPr lang="en-US" sz="1100" b="0" i="0" u="none" strike="noStrike" dirty="0">
                        <a:solidFill>
                          <a:schemeClr val="accent1">
                            <a:lumMod val="20000"/>
                            <a:lumOff val="80000"/>
                          </a:schemeClr>
                        </a:solidFill>
                        <a:effectLst/>
                        <a:latin typeface="Calibri" panose="020F0502020204030204" pitchFamily="34" charset="0"/>
                      </a:endParaRPr>
                    </a:p>
                  </a:txBody>
                  <a:tcPr marL="5068" marR="5068" marT="5068" marB="0" anchor="b">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solidFill>
                      <a:schemeClr val="accent1">
                        <a:lumMod val="50000"/>
                      </a:schemeClr>
                    </a:solidFill>
                  </a:tcPr>
                </a:tc>
                <a:tc>
                  <a:txBody>
                    <a:bodyPr/>
                    <a:lstStyle/>
                    <a:p>
                      <a:pPr algn="ctr" fontAlgn="b"/>
                      <a:r>
                        <a:rPr lang="en-US" sz="1100" u="none" strike="noStrike" dirty="0">
                          <a:solidFill>
                            <a:schemeClr val="accent1">
                              <a:lumMod val="20000"/>
                              <a:lumOff val="80000"/>
                            </a:schemeClr>
                          </a:solidFill>
                          <a:effectLst/>
                        </a:rPr>
                        <a:t>No.</a:t>
                      </a:r>
                      <a:endParaRPr lang="en-US" sz="1100" b="0" i="0" u="none" strike="noStrike" dirty="0">
                        <a:solidFill>
                          <a:schemeClr val="accent1">
                            <a:lumMod val="20000"/>
                            <a:lumOff val="80000"/>
                          </a:schemeClr>
                        </a:solidFill>
                        <a:effectLst/>
                        <a:latin typeface="Calibri" panose="020F0502020204030204" pitchFamily="34" charset="0"/>
                      </a:endParaRPr>
                    </a:p>
                  </a:txBody>
                  <a:tcPr marL="5068" marR="5068" marT="5068" marB="0" anchor="b">
                    <a:lnT w="57150" cap="flat" cmpd="sng" algn="ctr">
                      <a:solidFill>
                        <a:schemeClr val="bg1"/>
                      </a:solidFill>
                      <a:prstDash val="solid"/>
                      <a:round/>
                      <a:headEnd type="none" w="med" len="med"/>
                      <a:tailEnd type="none" w="med" len="med"/>
                    </a:lnT>
                    <a:solidFill>
                      <a:schemeClr val="accent1">
                        <a:lumMod val="50000"/>
                      </a:schemeClr>
                    </a:solidFill>
                  </a:tcPr>
                </a:tc>
                <a:tc>
                  <a:txBody>
                    <a:bodyPr/>
                    <a:lstStyle/>
                    <a:p>
                      <a:pPr algn="ctr" fontAlgn="b"/>
                      <a:r>
                        <a:rPr lang="en-US" sz="1100" u="none" strike="noStrike" dirty="0">
                          <a:solidFill>
                            <a:schemeClr val="accent1">
                              <a:lumMod val="20000"/>
                              <a:lumOff val="80000"/>
                            </a:schemeClr>
                          </a:solidFill>
                          <a:effectLst/>
                        </a:rPr>
                        <a:t>PLAYERS</a:t>
                      </a:r>
                      <a:endParaRPr lang="en-US" sz="1100" b="0" i="0" u="none" strike="noStrike" dirty="0">
                        <a:solidFill>
                          <a:schemeClr val="accent1">
                            <a:lumMod val="20000"/>
                            <a:lumOff val="80000"/>
                          </a:schemeClr>
                        </a:solidFill>
                        <a:effectLst/>
                        <a:latin typeface="Calibri" panose="020F0502020204030204" pitchFamily="34" charset="0"/>
                      </a:endParaRPr>
                    </a:p>
                  </a:txBody>
                  <a:tcPr marL="5068" marR="5068" marT="5068" marB="0" anchor="b">
                    <a:lnT w="57150" cap="flat" cmpd="sng" algn="ctr">
                      <a:solidFill>
                        <a:schemeClr val="bg1"/>
                      </a:solidFill>
                      <a:prstDash val="solid"/>
                      <a:round/>
                      <a:headEnd type="none" w="med" len="med"/>
                      <a:tailEnd type="none" w="med" len="med"/>
                    </a:lnT>
                    <a:solidFill>
                      <a:schemeClr val="accent1">
                        <a:lumMod val="50000"/>
                      </a:schemeClr>
                    </a:solidFill>
                  </a:tcPr>
                </a:tc>
                <a:tc>
                  <a:txBody>
                    <a:bodyPr/>
                    <a:lstStyle/>
                    <a:p>
                      <a:pPr algn="ctr" fontAlgn="b"/>
                      <a:r>
                        <a:rPr lang="en-US" sz="1100" u="none" strike="noStrike" dirty="0">
                          <a:solidFill>
                            <a:schemeClr val="accent1">
                              <a:lumMod val="20000"/>
                              <a:lumOff val="80000"/>
                            </a:schemeClr>
                          </a:solidFill>
                          <a:effectLst/>
                        </a:rPr>
                        <a:t>Pos.</a:t>
                      </a:r>
                      <a:endParaRPr lang="en-US" sz="1100" b="0" i="0" u="none" strike="noStrike" dirty="0">
                        <a:solidFill>
                          <a:schemeClr val="accent1">
                            <a:lumMod val="20000"/>
                            <a:lumOff val="80000"/>
                          </a:schemeClr>
                        </a:solidFill>
                        <a:effectLst/>
                        <a:latin typeface="Calibri" panose="020F0502020204030204" pitchFamily="34" charset="0"/>
                      </a:endParaRPr>
                    </a:p>
                  </a:txBody>
                  <a:tcPr marL="5068" marR="5068" marT="5068" marB="0" anchor="b">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chemeClr val="accent1">
                        <a:lumMod val="50000"/>
                      </a:schemeClr>
                    </a:solidFill>
                  </a:tcPr>
                </a:tc>
                <a:extLst>
                  <a:ext uri="{0D108BD9-81ED-4DB2-BD59-A6C34878D82A}">
                    <a16:rowId xmlns:a16="http://schemas.microsoft.com/office/drawing/2014/main" val="3806594917"/>
                  </a:ext>
                </a:extLst>
              </a:tr>
              <a:tr h="243840">
                <a:tc>
                  <a:txBody>
                    <a:bodyPr/>
                    <a:lstStyle/>
                    <a:p>
                      <a:pPr algn="ctr" fontAlgn="b"/>
                      <a:r>
                        <a:rPr lang="en-US" sz="1100" u="none" strike="noStrike" dirty="0">
                          <a:effectLst/>
                        </a:rPr>
                        <a:t>1</a:t>
                      </a:r>
                      <a:endParaRPr lang="en-US" sz="1100" b="0" i="0" u="none" strike="noStrike" dirty="0">
                        <a:solidFill>
                          <a:srgbClr val="000000"/>
                        </a:solidFill>
                        <a:effectLst/>
                        <a:latin typeface="Calibri" panose="020F0502020204030204" pitchFamily="34" charset="0"/>
                      </a:endParaRPr>
                    </a:p>
                  </a:txBody>
                  <a:tcPr marL="5068" marR="5068" marT="5068" marB="0" anchor="b">
                    <a:lnL w="57150" cap="flat" cmpd="sng" algn="ctr">
                      <a:solidFill>
                        <a:schemeClr val="bg1"/>
                      </a:solidFill>
                      <a:prstDash val="solid"/>
                      <a:round/>
                      <a:headEnd type="none" w="med" len="med"/>
                      <a:tailEnd type="none" w="med" len="med"/>
                    </a:lnL>
                    <a:solidFill>
                      <a:schemeClr val="accent1">
                        <a:lumMod val="20000"/>
                        <a:lumOff val="80000"/>
                      </a:schemeClr>
                    </a:solidFill>
                  </a:tcPr>
                </a:tc>
                <a:tc>
                  <a:txBody>
                    <a:bodyPr/>
                    <a:lstStyle/>
                    <a:p>
                      <a:pPr algn="ctr" fontAlgn="b"/>
                      <a:r>
                        <a:rPr lang="en-US" sz="1100" u="none" strike="noStrike" dirty="0">
                          <a:effectLst/>
                        </a:rPr>
                        <a:t>22</a:t>
                      </a:r>
                      <a:endParaRPr lang="en-US" sz="1100" b="0" i="0" u="none" strike="noStrike" dirty="0">
                        <a:solidFill>
                          <a:srgbClr val="000000"/>
                        </a:solidFill>
                        <a:effectLst/>
                        <a:latin typeface="Calibri" panose="020F0502020204030204" pitchFamily="34" charset="0"/>
                      </a:endParaRPr>
                    </a:p>
                  </a:txBody>
                  <a:tcPr marL="5068" marR="5068" marT="5068" marB="0" anchor="b">
                    <a:solidFill>
                      <a:schemeClr val="accent1">
                        <a:lumMod val="20000"/>
                        <a:lumOff val="80000"/>
                      </a:schemeClr>
                    </a:solidFill>
                  </a:tcPr>
                </a:tc>
                <a:tc>
                  <a:txBody>
                    <a:bodyPr/>
                    <a:lstStyle/>
                    <a:p>
                      <a:pPr algn="ctr" fontAlgn="b"/>
                      <a:r>
                        <a:rPr lang="en-US" sz="1100" u="none" strike="noStrike" dirty="0">
                          <a:effectLst/>
                        </a:rPr>
                        <a:t>AVA</a:t>
                      </a:r>
                      <a:endParaRPr lang="en-US" sz="1100" b="0" i="0" u="none" strike="noStrike" dirty="0">
                        <a:solidFill>
                          <a:srgbClr val="000000"/>
                        </a:solidFill>
                        <a:effectLst/>
                        <a:latin typeface="Calibri" panose="020F0502020204030204" pitchFamily="34" charset="0"/>
                      </a:endParaRPr>
                    </a:p>
                  </a:txBody>
                  <a:tcPr marL="5068" marR="5068" marT="5068" marB="0" anchor="b">
                    <a:solidFill>
                      <a:schemeClr val="accent1">
                        <a:lumMod val="20000"/>
                        <a:lumOff val="80000"/>
                      </a:schemeClr>
                    </a:solidFill>
                  </a:tcPr>
                </a:tc>
                <a:tc>
                  <a:txBody>
                    <a:bodyPr/>
                    <a:lstStyle/>
                    <a:p>
                      <a:pPr algn="l" fontAlgn="b"/>
                      <a:r>
                        <a:rPr lang="en-US" sz="1100" b="0" i="0" u="none" strike="noStrike" dirty="0">
                          <a:solidFill>
                            <a:srgbClr val="000000"/>
                          </a:solidFill>
                          <a:effectLst/>
                          <a:latin typeface="Calibri" panose="020F0502020204030204" pitchFamily="34" charset="0"/>
                        </a:rPr>
                        <a:t>SS</a:t>
                      </a:r>
                    </a:p>
                  </a:txBody>
                  <a:tcPr marL="5068" marR="5068" marT="5068" marB="0" anchor="b">
                    <a:lnR w="57150" cap="flat" cmpd="sng" algn="ctr">
                      <a:solidFill>
                        <a:schemeClr val="bg1"/>
                      </a:solidFill>
                      <a:prstDash val="solid"/>
                      <a:round/>
                      <a:headEnd type="none" w="med" len="med"/>
                      <a:tailEnd type="none" w="med" len="med"/>
                    </a:lnR>
                    <a:solidFill>
                      <a:schemeClr val="accent1">
                        <a:lumMod val="20000"/>
                        <a:lumOff val="80000"/>
                      </a:schemeClr>
                    </a:solidFill>
                  </a:tcPr>
                </a:tc>
                <a:extLst>
                  <a:ext uri="{0D108BD9-81ED-4DB2-BD59-A6C34878D82A}">
                    <a16:rowId xmlns:a16="http://schemas.microsoft.com/office/drawing/2014/main" val="1390116074"/>
                  </a:ext>
                </a:extLst>
              </a:tr>
              <a:tr h="243840">
                <a:tc>
                  <a:txBody>
                    <a:bodyPr/>
                    <a:lstStyle/>
                    <a:p>
                      <a:pPr algn="ctr" fontAlgn="b"/>
                      <a:r>
                        <a:rPr lang="en-US" sz="1100" u="none" strike="noStrike" dirty="0">
                          <a:effectLst/>
                        </a:rPr>
                        <a:t>sub</a:t>
                      </a:r>
                      <a:endParaRPr lang="en-US" sz="1100" b="0" i="0" u="none" strike="noStrike" dirty="0">
                        <a:solidFill>
                          <a:srgbClr val="000000"/>
                        </a:solidFill>
                        <a:effectLst/>
                        <a:latin typeface="Calibri" panose="020F0502020204030204" pitchFamily="34" charset="0"/>
                      </a:endParaRPr>
                    </a:p>
                  </a:txBody>
                  <a:tcPr marL="5068" marR="5068" marT="5068" marB="0" anchor="b">
                    <a:lnL w="57150" cap="flat" cmpd="sng" algn="ctr">
                      <a:solidFill>
                        <a:schemeClr val="bg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5068" marR="5068" marT="5068" marB="0" anchor="b">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5068" marR="5068" marT="5068" marB="0" anchor="b">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5068" marR="5068" marT="5068" marB="0" anchor="b">
                    <a:lnR w="57150" cap="flat" cmpd="sng" algn="ctr">
                      <a:solidFill>
                        <a:schemeClr val="bg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504481445"/>
                  </a:ext>
                </a:extLst>
              </a:tr>
              <a:tr h="243840">
                <a:tc>
                  <a:txBody>
                    <a:bodyPr/>
                    <a:lstStyle/>
                    <a:p>
                      <a:pPr algn="ctr" fontAlgn="b"/>
                      <a:r>
                        <a:rPr lang="en-US" sz="1100" u="none" strike="noStrike" dirty="0">
                          <a:effectLst/>
                        </a:rPr>
                        <a:t>2</a:t>
                      </a:r>
                      <a:endParaRPr lang="en-US" sz="1100" b="0" i="0" u="none" strike="noStrike" dirty="0">
                        <a:solidFill>
                          <a:srgbClr val="000000"/>
                        </a:solidFill>
                        <a:effectLst/>
                        <a:latin typeface="Calibri" panose="020F0502020204030204" pitchFamily="34" charset="0"/>
                      </a:endParaRPr>
                    </a:p>
                  </a:txBody>
                  <a:tcPr marL="5068" marR="5068" marT="5068" marB="0" anchor="b">
                    <a:lnL w="571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US" sz="1100" u="none" strike="noStrike" dirty="0">
                          <a:effectLst/>
                        </a:rPr>
                        <a:t>24</a:t>
                      </a:r>
                      <a:endParaRPr lang="en-US" sz="1100" b="0" i="0" u="none" strike="noStrike" dirty="0">
                        <a:solidFill>
                          <a:srgbClr val="000000"/>
                        </a:solidFill>
                        <a:effectLst/>
                        <a:latin typeface="Calibri" panose="020F0502020204030204" pitchFamily="34" charset="0"/>
                      </a:endParaRPr>
                    </a:p>
                  </a:txBody>
                  <a:tcPr marL="5068" marR="5068" marT="5068" marB="0" anchor="b">
                    <a:lnL w="12700" cap="flat" cmpd="sng" algn="ctr">
                      <a:solidFill>
                        <a:schemeClr val="bg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ctr" fontAlgn="b"/>
                      <a:r>
                        <a:rPr lang="en-US" sz="1100" u="none" strike="noStrike" dirty="0">
                          <a:effectLst/>
                        </a:rPr>
                        <a:t>BELLA</a:t>
                      </a:r>
                      <a:endParaRPr lang="en-US" sz="1100" b="0" i="0" u="none" strike="noStrike" dirty="0">
                        <a:solidFill>
                          <a:srgbClr val="000000"/>
                        </a:solidFill>
                        <a:effectLst/>
                        <a:latin typeface="Calibri" panose="020F0502020204030204" pitchFamily="34" charset="0"/>
                      </a:endParaRPr>
                    </a:p>
                  </a:txBody>
                  <a:tcPr marL="5068" marR="5068" marT="5068" marB="0" anchor="b">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l" fontAlgn="b"/>
                      <a:r>
                        <a:rPr lang="en-US" sz="1100" u="none" strike="noStrike" dirty="0">
                          <a:effectLst/>
                        </a:rPr>
                        <a:t> 2B</a:t>
                      </a:r>
                      <a:endParaRPr lang="en-US" sz="1100" b="0" i="0" u="none" strike="noStrike" dirty="0">
                        <a:solidFill>
                          <a:srgbClr val="000000"/>
                        </a:solidFill>
                        <a:effectLst/>
                        <a:latin typeface="Calibri" panose="020F0502020204030204" pitchFamily="34" charset="0"/>
                      </a:endParaRPr>
                    </a:p>
                  </a:txBody>
                  <a:tcPr marL="5068" marR="5068" marT="5068" marB="0" anchor="b">
                    <a:lnR w="5715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2">
                        <a:lumMod val="20000"/>
                        <a:lumOff val="80000"/>
                      </a:schemeClr>
                    </a:solidFill>
                  </a:tcPr>
                </a:tc>
                <a:extLst>
                  <a:ext uri="{0D108BD9-81ED-4DB2-BD59-A6C34878D82A}">
                    <a16:rowId xmlns:a16="http://schemas.microsoft.com/office/drawing/2014/main" val="1942089660"/>
                  </a:ext>
                </a:extLst>
              </a:tr>
              <a:tr h="243840">
                <a:tc>
                  <a:txBody>
                    <a:bodyPr/>
                    <a:lstStyle/>
                    <a:p>
                      <a:pPr algn="ctr" fontAlgn="b"/>
                      <a:r>
                        <a:rPr lang="en-US" sz="1100" u="none" strike="noStrike" dirty="0">
                          <a:effectLst/>
                        </a:rPr>
                        <a:t>sub</a:t>
                      </a:r>
                      <a:endParaRPr lang="en-US" sz="1100" b="0" i="0" u="none" strike="noStrike" dirty="0">
                        <a:solidFill>
                          <a:srgbClr val="000000"/>
                        </a:solidFill>
                        <a:effectLst/>
                        <a:latin typeface="Calibri" panose="020F0502020204030204" pitchFamily="34" charset="0"/>
                      </a:endParaRPr>
                    </a:p>
                  </a:txBody>
                  <a:tcPr marL="5068" marR="5068" marT="5068" marB="0" anchor="b">
                    <a:lnL w="5715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5068" marR="5068" marT="5068" marB="0" anchor="b">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5068" marR="5068" marT="5068" marB="0" anchor="b">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5068" marR="5068" marT="5068" marB="0" anchor="b">
                    <a:lnR w="57150" cap="flat" cmpd="sng" algn="ctr">
                      <a:solidFill>
                        <a:schemeClr val="bg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806739476"/>
                  </a:ext>
                </a:extLst>
              </a:tr>
              <a:tr h="243840">
                <a:tc>
                  <a:txBody>
                    <a:bodyPr/>
                    <a:lstStyle/>
                    <a:p>
                      <a:pPr algn="ctr" fontAlgn="b"/>
                      <a:r>
                        <a:rPr lang="en-US" sz="1100" u="none" strike="noStrike" dirty="0">
                          <a:effectLst/>
                        </a:rPr>
                        <a:t>3</a:t>
                      </a:r>
                      <a:endParaRPr lang="en-US" sz="1100" b="0" i="0" u="none" strike="noStrike" dirty="0">
                        <a:solidFill>
                          <a:srgbClr val="000000"/>
                        </a:solidFill>
                        <a:effectLst/>
                        <a:latin typeface="Calibri" panose="020F0502020204030204" pitchFamily="34" charset="0"/>
                      </a:endParaRPr>
                    </a:p>
                  </a:txBody>
                  <a:tcPr marL="5068" marR="5068" marT="5068" marB="0" anchor="b">
                    <a:lnL w="57150" cap="flat" cmpd="sng" algn="ctr">
                      <a:solidFill>
                        <a:schemeClr val="bg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pPr algn="ctr" fontAlgn="b"/>
                      <a:r>
                        <a:rPr lang="en-US" sz="1100" u="none" strike="noStrike" dirty="0">
                          <a:effectLst/>
                        </a:rPr>
                        <a:t>26</a:t>
                      </a:r>
                      <a:endParaRPr lang="en-US" sz="1100" b="0" i="0" u="none" strike="noStrike" dirty="0">
                        <a:solidFill>
                          <a:srgbClr val="000000"/>
                        </a:solidFill>
                        <a:effectLst/>
                        <a:latin typeface="Calibri" panose="020F0502020204030204" pitchFamily="34" charset="0"/>
                      </a:endParaRPr>
                    </a:p>
                  </a:txBody>
                  <a:tcPr marL="5068" marR="5068" marT="5068" marB="0" anchor="b">
                    <a:lnT w="12700"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pPr algn="ctr" fontAlgn="b"/>
                      <a:r>
                        <a:rPr lang="en-US" sz="1100" u="none" strike="noStrike" dirty="0">
                          <a:effectLst/>
                        </a:rPr>
                        <a:t>CLAIR</a:t>
                      </a:r>
                      <a:endParaRPr lang="en-US" sz="1100" b="0" i="0" u="none" strike="noStrike" dirty="0">
                        <a:solidFill>
                          <a:srgbClr val="000000"/>
                        </a:solidFill>
                        <a:effectLst/>
                        <a:latin typeface="Calibri" panose="020F0502020204030204" pitchFamily="34" charset="0"/>
                      </a:endParaRPr>
                    </a:p>
                  </a:txBody>
                  <a:tcPr marL="5068" marR="5068" marT="5068" marB="0" anchor="b">
                    <a:lnT w="12700"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pPr algn="l" fontAlgn="b"/>
                      <a:r>
                        <a:rPr lang="en-US" sz="1100" u="none" strike="noStrike" dirty="0">
                          <a:effectLst/>
                        </a:rPr>
                        <a:t> 3B</a:t>
                      </a:r>
                      <a:endParaRPr lang="en-US" sz="1100" b="0" i="0" u="none" strike="noStrike" dirty="0">
                        <a:solidFill>
                          <a:srgbClr val="000000"/>
                        </a:solidFill>
                        <a:effectLst/>
                        <a:latin typeface="Calibri" panose="020F0502020204030204" pitchFamily="34" charset="0"/>
                      </a:endParaRPr>
                    </a:p>
                  </a:txBody>
                  <a:tcPr marL="5068" marR="5068" marT="5068" marB="0" anchor="b">
                    <a:lnR w="5715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1">
                        <a:lumMod val="20000"/>
                        <a:lumOff val="80000"/>
                      </a:schemeClr>
                    </a:solidFill>
                  </a:tcPr>
                </a:tc>
                <a:extLst>
                  <a:ext uri="{0D108BD9-81ED-4DB2-BD59-A6C34878D82A}">
                    <a16:rowId xmlns:a16="http://schemas.microsoft.com/office/drawing/2014/main" val="663482137"/>
                  </a:ext>
                </a:extLst>
              </a:tr>
              <a:tr h="243840">
                <a:tc>
                  <a:txBody>
                    <a:bodyPr/>
                    <a:lstStyle/>
                    <a:p>
                      <a:pPr algn="ctr" fontAlgn="b"/>
                      <a:r>
                        <a:rPr lang="en-US" sz="1100" u="none" strike="noStrike" dirty="0">
                          <a:effectLst/>
                        </a:rPr>
                        <a:t>sub</a:t>
                      </a:r>
                      <a:endParaRPr lang="en-US" sz="1100" b="0" i="0" u="none" strike="noStrike" dirty="0">
                        <a:solidFill>
                          <a:srgbClr val="000000"/>
                        </a:solidFill>
                        <a:effectLst/>
                        <a:latin typeface="Calibri" panose="020F0502020204030204" pitchFamily="34" charset="0"/>
                      </a:endParaRPr>
                    </a:p>
                  </a:txBody>
                  <a:tcPr marL="5068" marR="5068" marT="5068" marB="0" anchor="b">
                    <a:lnL w="57150" cap="flat" cmpd="sng" algn="ctr">
                      <a:solidFill>
                        <a:schemeClr val="bg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5068" marR="5068" marT="5068" marB="0" anchor="b">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5068" marR="5068" marT="5068" marB="0" anchor="b">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5068" marR="5068" marT="5068" marB="0" anchor="b">
                    <a:lnR w="57150" cap="flat" cmpd="sng" algn="ctr">
                      <a:solidFill>
                        <a:schemeClr val="bg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476884060"/>
                  </a:ext>
                </a:extLst>
              </a:tr>
              <a:tr h="243840">
                <a:tc>
                  <a:txBody>
                    <a:bodyPr/>
                    <a:lstStyle/>
                    <a:p>
                      <a:pPr algn="ctr" fontAlgn="b"/>
                      <a:r>
                        <a:rPr lang="en-US" sz="1100" u="none" strike="noStrike" dirty="0">
                          <a:effectLst/>
                        </a:rPr>
                        <a:t>4</a:t>
                      </a:r>
                      <a:endParaRPr lang="en-US" sz="1100" b="0" i="0" u="none" strike="noStrike" dirty="0">
                        <a:solidFill>
                          <a:srgbClr val="000000"/>
                        </a:solidFill>
                        <a:effectLst/>
                        <a:latin typeface="Calibri" panose="020F0502020204030204" pitchFamily="34" charset="0"/>
                      </a:endParaRPr>
                    </a:p>
                  </a:txBody>
                  <a:tcPr marL="5068" marR="5068" marT="5068" marB="0" anchor="b">
                    <a:lnL w="57150" cap="flat" cmpd="sng" algn="ctr">
                      <a:solidFill>
                        <a:schemeClr val="bg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ctr" fontAlgn="b"/>
                      <a:r>
                        <a:rPr lang="en-US" sz="1100" u="none" strike="noStrike" dirty="0">
                          <a:effectLst/>
                        </a:rPr>
                        <a:t>28</a:t>
                      </a:r>
                      <a:endParaRPr lang="en-US" sz="1100" b="0" i="0" u="none" strike="noStrike" dirty="0">
                        <a:solidFill>
                          <a:srgbClr val="000000"/>
                        </a:solidFill>
                        <a:effectLst/>
                        <a:latin typeface="Calibri" panose="020F0502020204030204" pitchFamily="34" charset="0"/>
                      </a:endParaRPr>
                    </a:p>
                  </a:txBody>
                  <a:tcPr marL="5068" marR="5068" marT="5068" marB="0" anchor="b">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ctr" fontAlgn="b"/>
                      <a:r>
                        <a:rPr lang="en-US" sz="1100" u="none" strike="noStrike" dirty="0">
                          <a:effectLst/>
                        </a:rPr>
                        <a:t>DAISEY</a:t>
                      </a:r>
                      <a:endParaRPr lang="en-US" sz="1100" b="0" i="0" u="none" strike="noStrike" dirty="0">
                        <a:solidFill>
                          <a:srgbClr val="000000"/>
                        </a:solidFill>
                        <a:effectLst/>
                        <a:latin typeface="Calibri" panose="020F0502020204030204" pitchFamily="34" charset="0"/>
                      </a:endParaRPr>
                    </a:p>
                  </a:txBody>
                  <a:tcPr marL="5068" marR="5068" marT="5068" marB="0" anchor="b">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l" fontAlgn="b"/>
                      <a:r>
                        <a:rPr lang="en-US" sz="1100" u="none" strike="noStrike" dirty="0">
                          <a:effectLst/>
                        </a:rPr>
                        <a:t> CF</a:t>
                      </a:r>
                      <a:endParaRPr lang="en-US" sz="1100" b="0" i="0" u="none" strike="noStrike" dirty="0">
                        <a:solidFill>
                          <a:srgbClr val="000000"/>
                        </a:solidFill>
                        <a:effectLst/>
                        <a:latin typeface="Calibri" panose="020F0502020204030204" pitchFamily="34" charset="0"/>
                      </a:endParaRPr>
                    </a:p>
                  </a:txBody>
                  <a:tcPr marL="5068" marR="5068" marT="5068" marB="0" anchor="b">
                    <a:lnR w="5715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2">
                        <a:lumMod val="20000"/>
                        <a:lumOff val="80000"/>
                      </a:schemeClr>
                    </a:solidFill>
                  </a:tcPr>
                </a:tc>
                <a:extLst>
                  <a:ext uri="{0D108BD9-81ED-4DB2-BD59-A6C34878D82A}">
                    <a16:rowId xmlns:a16="http://schemas.microsoft.com/office/drawing/2014/main" val="3324419168"/>
                  </a:ext>
                </a:extLst>
              </a:tr>
              <a:tr h="243840">
                <a:tc>
                  <a:txBody>
                    <a:bodyPr/>
                    <a:lstStyle/>
                    <a:p>
                      <a:pPr algn="ctr" fontAlgn="b"/>
                      <a:r>
                        <a:rPr lang="en-US" sz="1100" u="none" strike="noStrike" dirty="0">
                          <a:effectLst/>
                        </a:rPr>
                        <a:t>sub</a:t>
                      </a:r>
                      <a:endParaRPr lang="en-US" sz="1100" b="0" i="0" u="none" strike="noStrike" dirty="0">
                        <a:solidFill>
                          <a:srgbClr val="000000"/>
                        </a:solidFill>
                        <a:effectLst/>
                        <a:latin typeface="Calibri" panose="020F0502020204030204" pitchFamily="34" charset="0"/>
                      </a:endParaRPr>
                    </a:p>
                  </a:txBody>
                  <a:tcPr marL="5068" marR="5068" marT="5068" marB="0" anchor="b">
                    <a:lnL w="57150" cap="flat" cmpd="sng" algn="ctr">
                      <a:solidFill>
                        <a:schemeClr val="bg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5068" marR="5068" marT="5068" marB="0" anchor="b">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5068" marR="5068" marT="5068" marB="0" anchor="b">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5068" marR="5068" marT="5068" marB="0" anchor="b">
                    <a:lnR w="57150" cap="flat" cmpd="sng" algn="ctr">
                      <a:solidFill>
                        <a:schemeClr val="bg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094402773"/>
                  </a:ext>
                </a:extLst>
              </a:tr>
              <a:tr h="243840">
                <a:tc>
                  <a:txBody>
                    <a:bodyPr/>
                    <a:lstStyle/>
                    <a:p>
                      <a:pPr algn="ctr" fontAlgn="b"/>
                      <a:r>
                        <a:rPr lang="en-US" sz="1100" u="none" strike="noStrike" dirty="0">
                          <a:effectLst/>
                        </a:rPr>
                        <a:t>5</a:t>
                      </a:r>
                      <a:endParaRPr lang="en-US" sz="1100" b="0" i="0" u="none" strike="noStrike" dirty="0">
                        <a:solidFill>
                          <a:srgbClr val="000000"/>
                        </a:solidFill>
                        <a:effectLst/>
                        <a:latin typeface="Calibri" panose="020F0502020204030204" pitchFamily="34" charset="0"/>
                      </a:endParaRPr>
                    </a:p>
                  </a:txBody>
                  <a:tcPr marL="5068" marR="5068" marT="5068" marB="0" anchor="b">
                    <a:lnL w="57150" cap="flat" cmpd="sng" algn="ctr">
                      <a:solidFill>
                        <a:schemeClr val="bg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pPr algn="ctr" fontAlgn="b"/>
                      <a:r>
                        <a:rPr lang="en-US" sz="1100" u="none" strike="noStrike" dirty="0">
                          <a:effectLst/>
                        </a:rPr>
                        <a:t>30</a:t>
                      </a:r>
                      <a:endParaRPr lang="en-US" sz="1100" b="0" i="0" u="none" strike="noStrike" dirty="0">
                        <a:solidFill>
                          <a:srgbClr val="000000"/>
                        </a:solidFill>
                        <a:effectLst/>
                        <a:latin typeface="Calibri" panose="020F0502020204030204" pitchFamily="34" charset="0"/>
                      </a:endParaRPr>
                    </a:p>
                  </a:txBody>
                  <a:tcPr marL="5068" marR="5068" marT="5068" marB="0" anchor="b">
                    <a:lnT w="12700"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pPr algn="ctr" fontAlgn="b"/>
                      <a:r>
                        <a:rPr lang="en-US" sz="1100" u="none" strike="noStrike" dirty="0">
                          <a:effectLst/>
                        </a:rPr>
                        <a:t>EMMA</a:t>
                      </a:r>
                      <a:endParaRPr lang="en-US" sz="1100" b="0" i="0" u="none" strike="noStrike" dirty="0">
                        <a:solidFill>
                          <a:srgbClr val="000000"/>
                        </a:solidFill>
                        <a:effectLst/>
                        <a:latin typeface="Calibri" panose="020F0502020204030204" pitchFamily="34" charset="0"/>
                      </a:endParaRPr>
                    </a:p>
                  </a:txBody>
                  <a:tcPr marL="5068" marR="5068" marT="5068" marB="0" anchor="b">
                    <a:lnT w="12700"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pPr algn="l" fontAlgn="b"/>
                      <a:r>
                        <a:rPr lang="en-US" sz="1100" u="none" strike="noStrike" dirty="0">
                          <a:effectLst/>
                        </a:rPr>
                        <a:t> EP</a:t>
                      </a:r>
                      <a:endParaRPr lang="en-US" sz="1100" b="0" i="0" u="none" strike="noStrike" dirty="0">
                        <a:solidFill>
                          <a:srgbClr val="000000"/>
                        </a:solidFill>
                        <a:effectLst/>
                        <a:latin typeface="Calibri" panose="020F0502020204030204" pitchFamily="34" charset="0"/>
                      </a:endParaRPr>
                    </a:p>
                  </a:txBody>
                  <a:tcPr marL="5068" marR="5068" marT="5068" marB="0" anchor="b">
                    <a:lnR w="5715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1">
                        <a:lumMod val="20000"/>
                        <a:lumOff val="80000"/>
                      </a:schemeClr>
                    </a:solidFill>
                  </a:tcPr>
                </a:tc>
                <a:extLst>
                  <a:ext uri="{0D108BD9-81ED-4DB2-BD59-A6C34878D82A}">
                    <a16:rowId xmlns:a16="http://schemas.microsoft.com/office/drawing/2014/main" val="22316557"/>
                  </a:ext>
                </a:extLst>
              </a:tr>
              <a:tr h="243840">
                <a:tc>
                  <a:txBody>
                    <a:bodyPr/>
                    <a:lstStyle/>
                    <a:p>
                      <a:pPr algn="ctr" fontAlgn="b"/>
                      <a:r>
                        <a:rPr lang="en-US" sz="1100" u="none" strike="noStrike" dirty="0">
                          <a:effectLst/>
                        </a:rPr>
                        <a:t>sub</a:t>
                      </a:r>
                      <a:endParaRPr lang="en-US" sz="1100" b="0" i="0" u="none" strike="noStrike" dirty="0">
                        <a:solidFill>
                          <a:srgbClr val="000000"/>
                        </a:solidFill>
                        <a:effectLst/>
                        <a:latin typeface="Calibri" panose="020F0502020204030204" pitchFamily="34" charset="0"/>
                      </a:endParaRPr>
                    </a:p>
                  </a:txBody>
                  <a:tcPr marL="5068" marR="5068" marT="5068" marB="0" anchor="b">
                    <a:lnL w="57150" cap="flat" cmpd="sng" algn="ctr">
                      <a:solidFill>
                        <a:schemeClr val="bg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5068" marR="5068" marT="5068" marB="0" anchor="b">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5068" marR="5068" marT="5068" marB="0" anchor="b">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5068" marR="5068" marT="5068" marB="0" anchor="b">
                    <a:lnR w="57150" cap="flat" cmpd="sng" algn="ctr">
                      <a:solidFill>
                        <a:schemeClr val="bg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192297014"/>
                  </a:ext>
                </a:extLst>
              </a:tr>
              <a:tr h="243840">
                <a:tc>
                  <a:txBody>
                    <a:bodyPr/>
                    <a:lstStyle/>
                    <a:p>
                      <a:pPr algn="ctr" fontAlgn="b"/>
                      <a:r>
                        <a:rPr lang="en-US" sz="1100" u="none" strike="noStrike" dirty="0">
                          <a:effectLst/>
                        </a:rPr>
                        <a:t>6</a:t>
                      </a:r>
                      <a:endParaRPr lang="en-US" sz="1100" b="0" i="0" u="none" strike="noStrike" dirty="0">
                        <a:solidFill>
                          <a:srgbClr val="000000"/>
                        </a:solidFill>
                        <a:effectLst/>
                        <a:latin typeface="Calibri" panose="020F0502020204030204" pitchFamily="34" charset="0"/>
                      </a:endParaRPr>
                    </a:p>
                  </a:txBody>
                  <a:tcPr marL="5068" marR="5068" marT="5068" marB="0" anchor="b">
                    <a:lnL w="57150" cap="flat" cmpd="sng" algn="ctr">
                      <a:solidFill>
                        <a:schemeClr val="bg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ctr" fontAlgn="b"/>
                      <a:r>
                        <a:rPr lang="en-US" sz="1100" u="none" strike="noStrike" dirty="0">
                          <a:effectLst/>
                        </a:rPr>
                        <a:t>32</a:t>
                      </a:r>
                      <a:endParaRPr lang="en-US" sz="1100" b="0" i="0" u="none" strike="noStrike" dirty="0">
                        <a:solidFill>
                          <a:srgbClr val="000000"/>
                        </a:solidFill>
                        <a:effectLst/>
                        <a:latin typeface="Calibri" panose="020F0502020204030204" pitchFamily="34" charset="0"/>
                      </a:endParaRPr>
                    </a:p>
                  </a:txBody>
                  <a:tcPr marL="5068" marR="5068" marT="5068" marB="0" anchor="b">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ctr" fontAlgn="b"/>
                      <a:r>
                        <a:rPr lang="en-US" sz="1100" u="none" strike="noStrike" dirty="0">
                          <a:effectLst/>
                        </a:rPr>
                        <a:t>FIONA</a:t>
                      </a:r>
                      <a:endParaRPr lang="en-US" sz="1100" b="0" i="0" u="none" strike="noStrike" dirty="0">
                        <a:solidFill>
                          <a:srgbClr val="000000"/>
                        </a:solidFill>
                        <a:effectLst/>
                        <a:latin typeface="Calibri" panose="020F0502020204030204" pitchFamily="34" charset="0"/>
                      </a:endParaRPr>
                    </a:p>
                  </a:txBody>
                  <a:tcPr marL="5068" marR="5068" marT="5068" marB="0" anchor="b">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l" fontAlgn="b"/>
                      <a:r>
                        <a:rPr lang="en-US" sz="1100" u="none" strike="noStrike" dirty="0">
                          <a:effectLst/>
                        </a:rPr>
                        <a:t> C</a:t>
                      </a:r>
                      <a:endParaRPr lang="en-US" sz="1100" b="0" i="0" u="none" strike="noStrike" dirty="0">
                        <a:solidFill>
                          <a:srgbClr val="000000"/>
                        </a:solidFill>
                        <a:effectLst/>
                        <a:latin typeface="Calibri" panose="020F0502020204030204" pitchFamily="34" charset="0"/>
                      </a:endParaRPr>
                    </a:p>
                  </a:txBody>
                  <a:tcPr marL="5068" marR="5068" marT="5068" marB="0" anchor="b">
                    <a:lnR w="5715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2">
                        <a:lumMod val="20000"/>
                        <a:lumOff val="80000"/>
                      </a:schemeClr>
                    </a:solidFill>
                  </a:tcPr>
                </a:tc>
                <a:extLst>
                  <a:ext uri="{0D108BD9-81ED-4DB2-BD59-A6C34878D82A}">
                    <a16:rowId xmlns:a16="http://schemas.microsoft.com/office/drawing/2014/main" val="1396748160"/>
                  </a:ext>
                </a:extLst>
              </a:tr>
              <a:tr h="243840">
                <a:tc>
                  <a:txBody>
                    <a:bodyPr/>
                    <a:lstStyle/>
                    <a:p>
                      <a:pPr algn="ctr" fontAlgn="b"/>
                      <a:r>
                        <a:rPr lang="en-US" sz="1100" u="none" strike="noStrike" dirty="0">
                          <a:effectLst/>
                        </a:rPr>
                        <a:t>sub</a:t>
                      </a:r>
                      <a:endParaRPr lang="en-US" sz="1100" b="0" i="0" u="none" strike="noStrike" dirty="0">
                        <a:solidFill>
                          <a:srgbClr val="000000"/>
                        </a:solidFill>
                        <a:effectLst/>
                        <a:latin typeface="Calibri" panose="020F0502020204030204" pitchFamily="34" charset="0"/>
                      </a:endParaRPr>
                    </a:p>
                  </a:txBody>
                  <a:tcPr marL="5068" marR="5068" marT="5068" marB="0" anchor="b">
                    <a:lnL w="57150" cap="flat" cmpd="sng" algn="ctr">
                      <a:solidFill>
                        <a:schemeClr val="bg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5068" marR="5068" marT="5068" marB="0" anchor="b">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5068" marR="5068" marT="5068" marB="0" anchor="b">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5068" marR="5068" marT="5068" marB="0" anchor="b">
                    <a:lnR w="57150" cap="flat" cmpd="sng" algn="ctr">
                      <a:solidFill>
                        <a:schemeClr val="bg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422926224"/>
                  </a:ext>
                </a:extLst>
              </a:tr>
              <a:tr h="243840">
                <a:tc>
                  <a:txBody>
                    <a:bodyPr/>
                    <a:lstStyle/>
                    <a:p>
                      <a:pPr algn="ctr" fontAlgn="b"/>
                      <a:r>
                        <a:rPr lang="en-US" sz="1100" u="none" strike="noStrike" dirty="0">
                          <a:effectLst/>
                        </a:rPr>
                        <a:t>7</a:t>
                      </a:r>
                      <a:endParaRPr lang="en-US" sz="1100" b="0" i="0" u="none" strike="noStrike" dirty="0">
                        <a:solidFill>
                          <a:srgbClr val="000000"/>
                        </a:solidFill>
                        <a:effectLst/>
                        <a:latin typeface="Calibri" panose="020F0502020204030204" pitchFamily="34" charset="0"/>
                      </a:endParaRPr>
                    </a:p>
                  </a:txBody>
                  <a:tcPr marL="5068" marR="5068" marT="5068" marB="0" anchor="b">
                    <a:lnL w="57150" cap="flat" cmpd="sng" algn="ctr">
                      <a:solidFill>
                        <a:schemeClr val="bg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pPr algn="ctr" fontAlgn="b"/>
                      <a:r>
                        <a:rPr lang="en-US" sz="1100" u="none" strike="noStrike" dirty="0">
                          <a:effectLst/>
                        </a:rPr>
                        <a:t>34</a:t>
                      </a:r>
                      <a:endParaRPr lang="en-US" sz="1100" b="0" i="0" u="none" strike="noStrike" dirty="0">
                        <a:solidFill>
                          <a:srgbClr val="000000"/>
                        </a:solidFill>
                        <a:effectLst/>
                        <a:latin typeface="Calibri" panose="020F0502020204030204" pitchFamily="34" charset="0"/>
                      </a:endParaRPr>
                    </a:p>
                  </a:txBody>
                  <a:tcPr marL="5068" marR="5068" marT="5068" marB="0" anchor="b">
                    <a:lnT w="12700"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pPr algn="ctr" fontAlgn="b"/>
                      <a:r>
                        <a:rPr lang="en-US" sz="1100" u="none" strike="noStrike" dirty="0">
                          <a:effectLst/>
                        </a:rPr>
                        <a:t>GINA</a:t>
                      </a:r>
                      <a:endParaRPr lang="en-US" sz="1100" b="0" i="0" u="none" strike="noStrike" dirty="0">
                        <a:solidFill>
                          <a:srgbClr val="000000"/>
                        </a:solidFill>
                        <a:effectLst/>
                        <a:latin typeface="Calibri" panose="020F0502020204030204" pitchFamily="34" charset="0"/>
                      </a:endParaRPr>
                    </a:p>
                  </a:txBody>
                  <a:tcPr marL="5068" marR="5068" marT="5068" marB="0" anchor="b">
                    <a:lnT w="12700"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pPr algn="l" fontAlgn="b"/>
                      <a:r>
                        <a:rPr lang="en-US" sz="1100" u="none" strike="noStrike" dirty="0">
                          <a:effectLst/>
                        </a:rPr>
                        <a:t> </a:t>
                      </a:r>
                      <a:r>
                        <a:rPr lang="en-US" sz="1100" u="none" strike="sngStrike" dirty="0">
                          <a:effectLst/>
                        </a:rPr>
                        <a:t>DP</a:t>
                      </a:r>
                      <a:r>
                        <a:rPr lang="en-US" sz="1100" u="none" strike="noStrike" dirty="0">
                          <a:effectLst/>
                        </a:rPr>
                        <a:t>   </a:t>
                      </a:r>
                      <a:r>
                        <a:rPr lang="en-US" sz="1100" u="none" strike="sngStrike" dirty="0">
                          <a:effectLst/>
                        </a:rPr>
                        <a:t>F1</a:t>
                      </a:r>
                      <a:r>
                        <a:rPr lang="en-US" sz="1100" u="none" strike="noStrike" dirty="0">
                          <a:effectLst/>
                        </a:rPr>
                        <a:t> </a:t>
                      </a:r>
                      <a:r>
                        <a:rPr lang="en-US" sz="1100" u="none" strike="noStrike" dirty="0">
                          <a:effectLst/>
                          <a:highlight>
                            <a:srgbClr val="FFFF00"/>
                          </a:highlight>
                        </a:rPr>
                        <a:t>DP</a:t>
                      </a:r>
                      <a:endParaRPr lang="en-US" sz="1100" b="0" i="0" u="none" strike="sngStrike" dirty="0">
                        <a:solidFill>
                          <a:srgbClr val="000000"/>
                        </a:solidFill>
                        <a:effectLst/>
                        <a:highlight>
                          <a:srgbClr val="FFFF00"/>
                        </a:highlight>
                        <a:latin typeface="Calibri" panose="020F0502020204030204" pitchFamily="34" charset="0"/>
                      </a:endParaRPr>
                    </a:p>
                  </a:txBody>
                  <a:tcPr marL="5068" marR="5068" marT="5068" marB="0" anchor="b">
                    <a:lnR w="5715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1">
                        <a:lumMod val="20000"/>
                        <a:lumOff val="80000"/>
                      </a:schemeClr>
                    </a:solidFill>
                  </a:tcPr>
                </a:tc>
                <a:extLst>
                  <a:ext uri="{0D108BD9-81ED-4DB2-BD59-A6C34878D82A}">
                    <a16:rowId xmlns:a16="http://schemas.microsoft.com/office/drawing/2014/main" val="2105246213"/>
                  </a:ext>
                </a:extLst>
              </a:tr>
              <a:tr h="243840">
                <a:tc>
                  <a:txBody>
                    <a:bodyPr/>
                    <a:lstStyle/>
                    <a:p>
                      <a:pPr algn="ctr" fontAlgn="b"/>
                      <a:r>
                        <a:rPr lang="en-US" sz="1100" u="none" strike="noStrike" dirty="0">
                          <a:effectLst/>
                        </a:rPr>
                        <a:t>sub</a:t>
                      </a:r>
                      <a:endParaRPr lang="en-US" sz="1100" b="0" i="0" u="none" strike="noStrike" dirty="0">
                        <a:solidFill>
                          <a:srgbClr val="000000"/>
                        </a:solidFill>
                        <a:effectLst/>
                        <a:latin typeface="Calibri" panose="020F0502020204030204" pitchFamily="34" charset="0"/>
                      </a:endParaRPr>
                    </a:p>
                  </a:txBody>
                  <a:tcPr marL="5068" marR="5068" marT="5068" marB="0" anchor="b">
                    <a:lnL w="57150" cap="flat" cmpd="sng" algn="ctr">
                      <a:solidFill>
                        <a:schemeClr val="bg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5068" marR="5068" marT="5068" marB="0" anchor="b">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5068" marR="5068" marT="5068" marB="0" anchor="b">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5068" marR="5068" marT="5068" marB="0" anchor="b">
                    <a:lnR w="57150" cap="flat" cmpd="sng" algn="ctr">
                      <a:solidFill>
                        <a:schemeClr val="bg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73922931"/>
                  </a:ext>
                </a:extLst>
              </a:tr>
              <a:tr h="243840">
                <a:tc>
                  <a:txBody>
                    <a:bodyPr/>
                    <a:lstStyle/>
                    <a:p>
                      <a:pPr algn="ctr" fontAlgn="b"/>
                      <a:r>
                        <a:rPr lang="en-US" sz="1100" u="none" strike="noStrike" dirty="0">
                          <a:effectLst/>
                        </a:rPr>
                        <a:t>8</a:t>
                      </a:r>
                      <a:endParaRPr lang="en-US" sz="1100" b="0" i="0" u="none" strike="noStrike" dirty="0">
                        <a:solidFill>
                          <a:srgbClr val="000000"/>
                        </a:solidFill>
                        <a:effectLst/>
                        <a:latin typeface="Calibri" panose="020F0502020204030204" pitchFamily="34" charset="0"/>
                      </a:endParaRPr>
                    </a:p>
                  </a:txBody>
                  <a:tcPr marL="5068" marR="5068" marT="5068" marB="0" anchor="b">
                    <a:lnL w="57150" cap="flat" cmpd="sng" algn="ctr">
                      <a:solidFill>
                        <a:schemeClr val="bg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ctr" fontAlgn="b"/>
                      <a:r>
                        <a:rPr lang="en-US" sz="1100" u="none" strike="noStrike" dirty="0">
                          <a:effectLst/>
                        </a:rPr>
                        <a:t>36</a:t>
                      </a:r>
                      <a:endParaRPr lang="en-US" sz="1100" b="0" i="0" u="none" strike="noStrike" dirty="0">
                        <a:solidFill>
                          <a:srgbClr val="000000"/>
                        </a:solidFill>
                        <a:effectLst/>
                        <a:latin typeface="Calibri" panose="020F0502020204030204" pitchFamily="34" charset="0"/>
                      </a:endParaRPr>
                    </a:p>
                  </a:txBody>
                  <a:tcPr marL="5068" marR="5068" marT="5068" marB="0" anchor="b">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ctr" fontAlgn="b"/>
                      <a:r>
                        <a:rPr lang="en-US" sz="1100" u="none" strike="noStrike" dirty="0">
                          <a:effectLst/>
                        </a:rPr>
                        <a:t>HANNAH</a:t>
                      </a:r>
                      <a:endParaRPr lang="en-US" sz="1100" b="0" i="0" u="none" strike="noStrike" dirty="0">
                        <a:solidFill>
                          <a:srgbClr val="000000"/>
                        </a:solidFill>
                        <a:effectLst/>
                        <a:latin typeface="Calibri" panose="020F0502020204030204" pitchFamily="34" charset="0"/>
                      </a:endParaRPr>
                    </a:p>
                  </a:txBody>
                  <a:tcPr marL="5068" marR="5068" marT="5068" marB="0" anchor="b">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l" fontAlgn="b"/>
                      <a:r>
                        <a:rPr lang="en-US" sz="1100" u="none" strike="noStrike" dirty="0">
                          <a:effectLst/>
                        </a:rPr>
                        <a:t> 1B</a:t>
                      </a:r>
                      <a:endParaRPr lang="en-US" sz="1100" b="0" i="0" u="none" strike="noStrike" dirty="0">
                        <a:solidFill>
                          <a:srgbClr val="000000"/>
                        </a:solidFill>
                        <a:effectLst/>
                        <a:latin typeface="Calibri" panose="020F0502020204030204" pitchFamily="34" charset="0"/>
                      </a:endParaRPr>
                    </a:p>
                  </a:txBody>
                  <a:tcPr marL="5068" marR="5068" marT="5068" marB="0" anchor="b">
                    <a:lnR w="5715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2">
                        <a:lumMod val="20000"/>
                        <a:lumOff val="80000"/>
                      </a:schemeClr>
                    </a:solidFill>
                  </a:tcPr>
                </a:tc>
                <a:extLst>
                  <a:ext uri="{0D108BD9-81ED-4DB2-BD59-A6C34878D82A}">
                    <a16:rowId xmlns:a16="http://schemas.microsoft.com/office/drawing/2014/main" val="559528907"/>
                  </a:ext>
                </a:extLst>
              </a:tr>
              <a:tr h="243840">
                <a:tc>
                  <a:txBody>
                    <a:bodyPr/>
                    <a:lstStyle/>
                    <a:p>
                      <a:pPr algn="ctr" fontAlgn="b"/>
                      <a:r>
                        <a:rPr lang="en-US" sz="1100" u="none" strike="noStrike" dirty="0">
                          <a:effectLst/>
                        </a:rPr>
                        <a:t>sub</a:t>
                      </a:r>
                      <a:endParaRPr lang="en-US" sz="1100" b="0" i="0" u="none" strike="noStrike" dirty="0">
                        <a:solidFill>
                          <a:srgbClr val="000000"/>
                        </a:solidFill>
                        <a:effectLst/>
                        <a:latin typeface="Calibri" panose="020F0502020204030204" pitchFamily="34" charset="0"/>
                      </a:endParaRPr>
                    </a:p>
                  </a:txBody>
                  <a:tcPr marL="5068" marR="5068" marT="5068" marB="0" anchor="b">
                    <a:lnL w="57150" cap="flat" cmpd="sng" algn="ctr">
                      <a:solidFill>
                        <a:schemeClr val="bg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5068" marR="5068" marT="5068" marB="0" anchor="b">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5068" marR="5068" marT="5068" marB="0" anchor="b">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5068" marR="5068" marT="5068" marB="0" anchor="b">
                    <a:lnR w="57150" cap="flat" cmpd="sng" algn="ctr">
                      <a:solidFill>
                        <a:schemeClr val="bg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825291493"/>
                  </a:ext>
                </a:extLst>
              </a:tr>
              <a:tr h="243840">
                <a:tc>
                  <a:txBody>
                    <a:bodyPr/>
                    <a:lstStyle/>
                    <a:p>
                      <a:pPr algn="ctr" fontAlgn="b"/>
                      <a:r>
                        <a:rPr lang="en-US" sz="1100" u="none" strike="noStrike" dirty="0">
                          <a:effectLst/>
                        </a:rPr>
                        <a:t>9</a:t>
                      </a:r>
                      <a:endParaRPr lang="en-US" sz="1100" b="0" i="0" u="none" strike="noStrike" dirty="0">
                        <a:solidFill>
                          <a:srgbClr val="000000"/>
                        </a:solidFill>
                        <a:effectLst/>
                        <a:latin typeface="Calibri" panose="020F0502020204030204" pitchFamily="34" charset="0"/>
                      </a:endParaRPr>
                    </a:p>
                  </a:txBody>
                  <a:tcPr marL="5068" marR="5068" marT="5068" marB="0" anchor="b">
                    <a:lnL w="57150" cap="flat" cmpd="sng" algn="ctr">
                      <a:solidFill>
                        <a:schemeClr val="bg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pPr algn="ctr" fontAlgn="b"/>
                      <a:r>
                        <a:rPr lang="en-US" sz="1100" u="none" strike="noStrike" dirty="0">
                          <a:effectLst/>
                        </a:rPr>
                        <a:t>38</a:t>
                      </a:r>
                      <a:endParaRPr lang="en-US" sz="1100" b="0" i="0" u="none" strike="noStrike" dirty="0">
                        <a:solidFill>
                          <a:srgbClr val="000000"/>
                        </a:solidFill>
                        <a:effectLst/>
                        <a:latin typeface="Calibri" panose="020F0502020204030204" pitchFamily="34" charset="0"/>
                      </a:endParaRPr>
                    </a:p>
                  </a:txBody>
                  <a:tcPr marL="5068" marR="5068" marT="5068" marB="0" anchor="b">
                    <a:lnT w="12700"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pPr algn="ctr" fontAlgn="b"/>
                      <a:r>
                        <a:rPr lang="en-US" sz="1100" u="none" strike="noStrike" dirty="0">
                          <a:effectLst/>
                        </a:rPr>
                        <a:t>IZZY</a:t>
                      </a:r>
                      <a:endParaRPr lang="en-US" sz="1100" b="0" i="0" u="none" strike="noStrike" dirty="0">
                        <a:solidFill>
                          <a:srgbClr val="000000"/>
                        </a:solidFill>
                        <a:effectLst/>
                        <a:latin typeface="Calibri" panose="020F0502020204030204" pitchFamily="34" charset="0"/>
                      </a:endParaRPr>
                    </a:p>
                  </a:txBody>
                  <a:tcPr marL="5068" marR="5068" marT="5068" marB="0" anchor="b">
                    <a:lnT w="12700"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pPr algn="l" fontAlgn="b"/>
                      <a:r>
                        <a:rPr lang="en-US" sz="1100" u="none" strike="noStrike" dirty="0">
                          <a:effectLst/>
                        </a:rPr>
                        <a:t> LF</a:t>
                      </a:r>
                      <a:endParaRPr lang="en-US" sz="1100" b="0" i="0" u="none" strike="noStrike" dirty="0">
                        <a:solidFill>
                          <a:srgbClr val="000000"/>
                        </a:solidFill>
                        <a:effectLst/>
                        <a:latin typeface="Calibri" panose="020F0502020204030204" pitchFamily="34" charset="0"/>
                      </a:endParaRPr>
                    </a:p>
                  </a:txBody>
                  <a:tcPr marL="5068" marR="5068" marT="5068" marB="0" anchor="b">
                    <a:lnR w="5715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1">
                        <a:lumMod val="20000"/>
                        <a:lumOff val="80000"/>
                      </a:schemeClr>
                    </a:solidFill>
                  </a:tcPr>
                </a:tc>
                <a:extLst>
                  <a:ext uri="{0D108BD9-81ED-4DB2-BD59-A6C34878D82A}">
                    <a16:rowId xmlns:a16="http://schemas.microsoft.com/office/drawing/2014/main" val="3341786524"/>
                  </a:ext>
                </a:extLst>
              </a:tr>
              <a:tr h="243840">
                <a:tc>
                  <a:txBody>
                    <a:bodyPr/>
                    <a:lstStyle/>
                    <a:p>
                      <a:pPr algn="ctr" fontAlgn="b"/>
                      <a:r>
                        <a:rPr lang="en-US" sz="1100" u="none" strike="noStrike" dirty="0">
                          <a:effectLst/>
                        </a:rPr>
                        <a:t>sub</a:t>
                      </a:r>
                      <a:endParaRPr lang="en-US" sz="1100" b="0" i="0" u="none" strike="noStrike" dirty="0">
                        <a:solidFill>
                          <a:srgbClr val="000000"/>
                        </a:solidFill>
                        <a:effectLst/>
                        <a:latin typeface="Calibri" panose="020F0502020204030204" pitchFamily="34" charset="0"/>
                      </a:endParaRPr>
                    </a:p>
                  </a:txBody>
                  <a:tcPr marL="5068" marR="5068" marT="5068" marB="0" anchor="b">
                    <a:lnL w="57150" cap="flat" cmpd="sng" algn="ctr">
                      <a:solidFill>
                        <a:schemeClr val="bg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5068" marR="5068" marT="5068" marB="0" anchor="b">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5068" marR="5068" marT="5068" marB="0" anchor="b">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5068" marR="5068" marT="5068" marB="0" anchor="b">
                    <a:lnR w="57150" cap="flat" cmpd="sng" algn="ctr">
                      <a:solidFill>
                        <a:schemeClr val="bg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39083462"/>
                  </a:ext>
                </a:extLst>
              </a:tr>
              <a:tr h="243840">
                <a:tc>
                  <a:txBody>
                    <a:bodyPr/>
                    <a:lstStyle/>
                    <a:p>
                      <a:pPr algn="ctr" fontAlgn="b"/>
                      <a:r>
                        <a:rPr lang="en-US" sz="1100" u="none" strike="noStrike" dirty="0">
                          <a:effectLst/>
                        </a:rPr>
                        <a:t>10</a:t>
                      </a:r>
                      <a:endParaRPr lang="en-US" sz="1100" b="0" i="0" u="none" strike="noStrike" dirty="0">
                        <a:solidFill>
                          <a:srgbClr val="000000"/>
                        </a:solidFill>
                        <a:effectLst/>
                        <a:latin typeface="Calibri" panose="020F0502020204030204" pitchFamily="34" charset="0"/>
                      </a:endParaRPr>
                    </a:p>
                  </a:txBody>
                  <a:tcPr marL="5068" marR="5068" marT="5068" marB="0" anchor="b">
                    <a:lnL w="57150" cap="flat" cmpd="sng" algn="ctr">
                      <a:solidFill>
                        <a:schemeClr val="bg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ctr" fontAlgn="b"/>
                      <a:r>
                        <a:rPr lang="en-US" sz="1100" u="none" strike="noStrike" dirty="0">
                          <a:effectLst/>
                        </a:rPr>
                        <a:t>40</a:t>
                      </a:r>
                      <a:endParaRPr lang="en-US" sz="1100" b="0" i="0" u="none" strike="noStrike" dirty="0">
                        <a:solidFill>
                          <a:srgbClr val="000000"/>
                        </a:solidFill>
                        <a:effectLst/>
                        <a:latin typeface="Calibri" panose="020F0502020204030204" pitchFamily="34" charset="0"/>
                      </a:endParaRPr>
                    </a:p>
                  </a:txBody>
                  <a:tcPr marL="5068" marR="5068" marT="5068" marB="0" anchor="b">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ctr" fontAlgn="b"/>
                      <a:r>
                        <a:rPr lang="en-US" sz="1100" u="none" strike="noStrike" dirty="0">
                          <a:effectLst/>
                        </a:rPr>
                        <a:t>JANE</a:t>
                      </a:r>
                      <a:endParaRPr lang="en-US" sz="1100" b="0" i="0" u="none" strike="noStrike" dirty="0">
                        <a:solidFill>
                          <a:srgbClr val="000000"/>
                        </a:solidFill>
                        <a:effectLst/>
                        <a:latin typeface="Calibri" panose="020F0502020204030204" pitchFamily="34" charset="0"/>
                      </a:endParaRPr>
                    </a:p>
                  </a:txBody>
                  <a:tcPr marL="5068" marR="5068" marT="5068" marB="0" anchor="b">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l" fontAlgn="b"/>
                      <a:r>
                        <a:rPr lang="en-US" sz="1100" u="none" strike="noStrike" dirty="0">
                          <a:effectLst/>
                        </a:rPr>
                        <a:t> RF</a:t>
                      </a:r>
                      <a:endParaRPr lang="en-US" sz="1100" b="0" i="0" u="none" strike="noStrike" dirty="0">
                        <a:solidFill>
                          <a:srgbClr val="000000"/>
                        </a:solidFill>
                        <a:effectLst/>
                        <a:latin typeface="Calibri" panose="020F0502020204030204" pitchFamily="34" charset="0"/>
                      </a:endParaRPr>
                    </a:p>
                  </a:txBody>
                  <a:tcPr marL="5068" marR="5068" marT="5068" marB="0" anchor="b">
                    <a:lnR w="5715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2">
                        <a:lumMod val="20000"/>
                        <a:lumOff val="80000"/>
                      </a:schemeClr>
                    </a:solidFill>
                  </a:tcPr>
                </a:tc>
                <a:extLst>
                  <a:ext uri="{0D108BD9-81ED-4DB2-BD59-A6C34878D82A}">
                    <a16:rowId xmlns:a16="http://schemas.microsoft.com/office/drawing/2014/main" val="2200131316"/>
                  </a:ext>
                </a:extLst>
              </a:tr>
              <a:tr h="243840">
                <a:tc>
                  <a:txBody>
                    <a:bodyPr/>
                    <a:lstStyle/>
                    <a:p>
                      <a:pPr algn="ctr" fontAlgn="b"/>
                      <a:r>
                        <a:rPr lang="en-US" sz="1100" u="none" strike="noStrike" dirty="0">
                          <a:effectLst/>
                        </a:rPr>
                        <a:t>sub</a:t>
                      </a:r>
                      <a:endParaRPr lang="en-US" sz="1100" b="0" i="0" u="none" strike="noStrike" dirty="0">
                        <a:solidFill>
                          <a:srgbClr val="000000"/>
                        </a:solidFill>
                        <a:effectLst/>
                        <a:latin typeface="Calibri" panose="020F0502020204030204" pitchFamily="34" charset="0"/>
                      </a:endParaRPr>
                    </a:p>
                  </a:txBody>
                  <a:tcPr marL="5068" marR="5068" marT="5068" marB="0" anchor="b">
                    <a:lnL w="57150" cap="flat" cmpd="sng" algn="ctr">
                      <a:solidFill>
                        <a:schemeClr val="bg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5068" marR="5068" marT="5068" marB="0" anchor="b">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5068" marR="5068" marT="5068" marB="0" anchor="b">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5068" marR="5068" marT="5068" marB="0" anchor="b">
                    <a:lnR w="57150" cap="flat" cmpd="sng" algn="ctr">
                      <a:solidFill>
                        <a:schemeClr val="bg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792774851"/>
                  </a:ext>
                </a:extLst>
              </a:tr>
              <a:tr h="243840">
                <a:tc>
                  <a:txBody>
                    <a:bodyPr/>
                    <a:lstStyle/>
                    <a:p>
                      <a:pPr algn="ctr" fontAlgn="b"/>
                      <a:r>
                        <a:rPr lang="en-US" sz="1100" u="none" strike="noStrike" dirty="0">
                          <a:effectLst/>
                        </a:rPr>
                        <a:t>11</a:t>
                      </a:r>
                      <a:endParaRPr lang="en-US" sz="1100" b="0" i="0" u="none" strike="noStrike" dirty="0">
                        <a:solidFill>
                          <a:srgbClr val="000000"/>
                        </a:solidFill>
                        <a:effectLst/>
                        <a:latin typeface="Calibri" panose="020F0502020204030204" pitchFamily="34" charset="0"/>
                      </a:endParaRPr>
                    </a:p>
                  </a:txBody>
                  <a:tcPr marL="5068" marR="5068" marT="5068" marB="0" anchor="b">
                    <a:lnL w="57150" cap="flat" cmpd="sng" algn="ctr">
                      <a:solidFill>
                        <a:schemeClr val="bg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pPr algn="ctr" fontAlgn="b"/>
                      <a:r>
                        <a:rPr lang="en-US" sz="1100" u="none" strike="noStrike" dirty="0">
                          <a:effectLst/>
                        </a:rPr>
                        <a:t>42</a:t>
                      </a:r>
                      <a:endParaRPr lang="en-US" sz="1100" b="0" i="0" u="none" strike="noStrike" dirty="0">
                        <a:solidFill>
                          <a:srgbClr val="000000"/>
                        </a:solidFill>
                        <a:effectLst/>
                        <a:latin typeface="Calibri" panose="020F0502020204030204" pitchFamily="34" charset="0"/>
                      </a:endParaRPr>
                    </a:p>
                  </a:txBody>
                  <a:tcPr marL="5068" marR="5068" marT="5068" marB="0" anchor="b">
                    <a:lnT w="12700"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pPr algn="ctr" fontAlgn="b"/>
                      <a:r>
                        <a:rPr lang="en-US" sz="1100" u="none" strike="sngStrike" dirty="0">
                          <a:effectLst/>
                          <a:highlight>
                            <a:srgbClr val="FFFF00"/>
                          </a:highlight>
                        </a:rPr>
                        <a:t>KATE</a:t>
                      </a:r>
                      <a:endParaRPr lang="en-US" sz="1100" b="0" i="0" u="none" strike="sngStrike" dirty="0">
                        <a:solidFill>
                          <a:srgbClr val="000000"/>
                        </a:solidFill>
                        <a:effectLst/>
                        <a:highlight>
                          <a:srgbClr val="FFFF00"/>
                        </a:highlight>
                        <a:latin typeface="Calibri" panose="020F0502020204030204" pitchFamily="34" charset="0"/>
                      </a:endParaRPr>
                    </a:p>
                  </a:txBody>
                  <a:tcPr marL="5068" marR="5068" marT="5068" marB="0" anchor="b">
                    <a:lnT w="12700"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pPr algn="l" fontAlgn="b"/>
                      <a:r>
                        <a:rPr lang="en-US" sz="1100" u="none" strike="noStrike" dirty="0">
                          <a:effectLst/>
                        </a:rPr>
                        <a:t> </a:t>
                      </a:r>
                      <a:r>
                        <a:rPr lang="en-US" sz="1100" u="none" strike="sngStrike" dirty="0">
                          <a:effectLst/>
                        </a:rPr>
                        <a:t>FLEX - F1</a:t>
                      </a:r>
                      <a:endParaRPr lang="en-US" sz="1100" b="0" i="0" u="none" strike="sngStrike" dirty="0">
                        <a:solidFill>
                          <a:srgbClr val="000000"/>
                        </a:solidFill>
                        <a:effectLst/>
                        <a:latin typeface="Calibri" panose="020F0502020204030204" pitchFamily="34" charset="0"/>
                      </a:endParaRPr>
                    </a:p>
                  </a:txBody>
                  <a:tcPr marL="5068" marR="5068" marT="5068" marB="0" anchor="b">
                    <a:lnR w="5715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1">
                        <a:lumMod val="20000"/>
                        <a:lumOff val="80000"/>
                      </a:schemeClr>
                    </a:solidFill>
                  </a:tcPr>
                </a:tc>
                <a:extLst>
                  <a:ext uri="{0D108BD9-81ED-4DB2-BD59-A6C34878D82A}">
                    <a16:rowId xmlns:a16="http://schemas.microsoft.com/office/drawing/2014/main" val="534335676"/>
                  </a:ext>
                </a:extLst>
              </a:tr>
              <a:tr h="259081">
                <a:tc>
                  <a:txBody>
                    <a:bodyPr/>
                    <a:lstStyle/>
                    <a:p>
                      <a:pPr algn="ctr" fontAlgn="b"/>
                      <a:r>
                        <a:rPr lang="en-US" sz="1100" u="none" strike="noStrike">
                          <a:effectLst/>
                        </a:rPr>
                        <a:t>sub</a:t>
                      </a:r>
                      <a:endParaRPr lang="en-US" sz="1100" b="0" i="0" u="none" strike="noStrike">
                        <a:solidFill>
                          <a:srgbClr val="000000"/>
                        </a:solidFill>
                        <a:effectLst/>
                        <a:latin typeface="Calibri" panose="020F0502020204030204" pitchFamily="34" charset="0"/>
                      </a:endParaRPr>
                    </a:p>
                  </a:txBody>
                  <a:tcPr marL="5068" marR="5068" marT="5068" marB="0" anchor="b">
                    <a:lnL w="57150" cap="flat" cmpd="sng" algn="ctr">
                      <a:solidFill>
                        <a:schemeClr val="bg1"/>
                      </a:solidFill>
                      <a:prstDash val="solid"/>
                      <a:round/>
                      <a:headEnd type="none" w="med" len="med"/>
                      <a:tailEnd type="none" w="med" len="med"/>
                    </a:lnL>
                    <a:solidFill>
                      <a:schemeClr val="accent1">
                        <a:lumMod val="20000"/>
                        <a:lumOff val="80000"/>
                      </a:schemeClr>
                    </a:solidFill>
                  </a:tcPr>
                </a:tc>
                <a:tc>
                  <a:txBody>
                    <a:bodyPr/>
                    <a:lstStyle/>
                    <a:p>
                      <a:pPr algn="ctr"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5068" marR="5068" marT="5068" marB="0" anchor="b">
                    <a:solidFill>
                      <a:schemeClr val="accent1">
                        <a:lumMod val="20000"/>
                        <a:lumOff val="80000"/>
                      </a:schemeClr>
                    </a:solidFill>
                  </a:tcPr>
                </a:tc>
                <a:tc>
                  <a:txBody>
                    <a:bodyPr/>
                    <a:lstStyle/>
                    <a:p>
                      <a:pPr algn="ctr" fontAlgn="b"/>
                      <a:r>
                        <a:rPr lang="en-US" sz="1100" u="none" strike="sngStrike" dirty="0">
                          <a:effectLst/>
                        </a:rPr>
                        <a:t>KATE</a:t>
                      </a:r>
                      <a:r>
                        <a:rPr lang="en-US" sz="1100" u="none" strike="noStrike" dirty="0">
                          <a:effectLst/>
                        </a:rPr>
                        <a:t>      LUNA</a:t>
                      </a:r>
                      <a:endParaRPr lang="en-US" sz="1100" b="0" i="0" u="none" strike="noStrike" dirty="0">
                        <a:solidFill>
                          <a:srgbClr val="000000"/>
                        </a:solidFill>
                        <a:effectLst/>
                        <a:latin typeface="Calibri" panose="020F0502020204030204" pitchFamily="34" charset="0"/>
                      </a:endParaRPr>
                    </a:p>
                  </a:txBody>
                  <a:tcPr marL="5068" marR="5068" marT="5068" marB="0" anchor="b">
                    <a:solidFill>
                      <a:schemeClr val="accent1">
                        <a:lumMod val="20000"/>
                        <a:lumOff val="80000"/>
                      </a:schemeClr>
                    </a:solidFill>
                  </a:tcPr>
                </a:tc>
                <a:tc>
                  <a:txBody>
                    <a:bodyPr/>
                    <a:lstStyle/>
                    <a:p>
                      <a:pPr algn="l" fontAlgn="b"/>
                      <a:r>
                        <a:rPr lang="en-US" sz="1100" u="none" strike="noStrike" dirty="0">
                          <a:effectLst/>
                        </a:rPr>
                        <a:t> F1</a:t>
                      </a:r>
                      <a:endParaRPr lang="en-US" sz="1100" b="0" i="0" u="none" strike="noStrike" dirty="0">
                        <a:solidFill>
                          <a:srgbClr val="000000"/>
                        </a:solidFill>
                        <a:effectLst/>
                        <a:latin typeface="Calibri" panose="020F0502020204030204" pitchFamily="34" charset="0"/>
                      </a:endParaRPr>
                    </a:p>
                  </a:txBody>
                  <a:tcPr marL="5068" marR="5068" marT="5068" marB="0" anchor="b">
                    <a:lnR w="57150" cap="flat" cmpd="sng" algn="ctr">
                      <a:solidFill>
                        <a:schemeClr val="bg1"/>
                      </a:solidFill>
                      <a:prstDash val="solid"/>
                      <a:round/>
                      <a:headEnd type="none" w="med" len="med"/>
                      <a:tailEnd type="none" w="med" len="med"/>
                    </a:lnR>
                    <a:solidFill>
                      <a:schemeClr val="accent1">
                        <a:lumMod val="20000"/>
                        <a:lumOff val="80000"/>
                      </a:schemeClr>
                    </a:solidFill>
                  </a:tcPr>
                </a:tc>
                <a:extLst>
                  <a:ext uri="{0D108BD9-81ED-4DB2-BD59-A6C34878D82A}">
                    <a16:rowId xmlns:a16="http://schemas.microsoft.com/office/drawing/2014/main" val="3943504033"/>
                  </a:ext>
                </a:extLst>
              </a:tr>
              <a:tr h="259081">
                <a:tc>
                  <a:txBody>
                    <a:bodyPr/>
                    <a:lstStyle/>
                    <a:p>
                      <a:pPr algn="ctr" fontAlgn="b"/>
                      <a:r>
                        <a:rPr lang="en-US" sz="1100" u="none" strike="noStrike" dirty="0">
                          <a:solidFill>
                            <a:schemeClr val="accent1">
                              <a:lumMod val="20000"/>
                              <a:lumOff val="80000"/>
                            </a:schemeClr>
                          </a:solidFill>
                          <a:effectLst/>
                        </a:rPr>
                        <a:t> </a:t>
                      </a:r>
                      <a:endParaRPr lang="en-US" sz="1100" b="0" i="0" u="none" strike="noStrike" dirty="0">
                        <a:solidFill>
                          <a:schemeClr val="accent1">
                            <a:lumMod val="20000"/>
                            <a:lumOff val="80000"/>
                          </a:schemeClr>
                        </a:solidFill>
                        <a:effectLst/>
                        <a:latin typeface="Calibri" panose="020F0502020204030204" pitchFamily="34" charset="0"/>
                      </a:endParaRPr>
                    </a:p>
                  </a:txBody>
                  <a:tcPr marL="5068" marR="5068" marT="5068" marB="0" anchor="b">
                    <a:lnL w="57150" cap="flat" cmpd="sng" algn="ctr">
                      <a:solidFill>
                        <a:schemeClr val="bg1"/>
                      </a:solidFill>
                      <a:prstDash val="solid"/>
                      <a:round/>
                      <a:headEnd type="none" w="med" len="med"/>
                      <a:tailEnd type="none" w="med" len="med"/>
                    </a:lnL>
                    <a:solidFill>
                      <a:schemeClr val="accent1">
                        <a:lumMod val="50000"/>
                      </a:schemeClr>
                    </a:solidFill>
                  </a:tcPr>
                </a:tc>
                <a:tc>
                  <a:txBody>
                    <a:bodyPr/>
                    <a:lstStyle/>
                    <a:p>
                      <a:pPr algn="ctr" fontAlgn="b"/>
                      <a:r>
                        <a:rPr lang="en-US" sz="1100" u="none" strike="noStrike" dirty="0">
                          <a:solidFill>
                            <a:schemeClr val="accent1">
                              <a:lumMod val="20000"/>
                              <a:lumOff val="80000"/>
                            </a:schemeClr>
                          </a:solidFill>
                          <a:effectLst/>
                        </a:rPr>
                        <a:t> No.</a:t>
                      </a:r>
                      <a:endParaRPr lang="en-US" sz="1100" b="0" i="0" u="none" strike="noStrike" dirty="0">
                        <a:solidFill>
                          <a:schemeClr val="accent1">
                            <a:lumMod val="20000"/>
                            <a:lumOff val="80000"/>
                          </a:schemeClr>
                        </a:solidFill>
                        <a:effectLst/>
                        <a:latin typeface="Calibri" panose="020F0502020204030204" pitchFamily="34" charset="0"/>
                      </a:endParaRPr>
                    </a:p>
                  </a:txBody>
                  <a:tcPr marL="5068" marR="5068" marT="5068" marB="0" anchor="b">
                    <a:solidFill>
                      <a:schemeClr val="accent1">
                        <a:lumMod val="50000"/>
                      </a:schemeClr>
                    </a:solidFill>
                  </a:tcPr>
                </a:tc>
                <a:tc>
                  <a:txBody>
                    <a:bodyPr/>
                    <a:lstStyle/>
                    <a:p>
                      <a:pPr algn="ctr" fontAlgn="b"/>
                      <a:r>
                        <a:rPr lang="en-US" sz="1100" u="none" strike="noStrike" dirty="0">
                          <a:solidFill>
                            <a:schemeClr val="accent1">
                              <a:lumMod val="20000"/>
                              <a:lumOff val="80000"/>
                            </a:schemeClr>
                          </a:solidFill>
                          <a:effectLst/>
                        </a:rPr>
                        <a:t>SUBSTITUTES</a:t>
                      </a:r>
                      <a:endParaRPr lang="en-US" sz="1100" b="0" i="0" u="none" strike="noStrike" dirty="0">
                        <a:solidFill>
                          <a:schemeClr val="accent1">
                            <a:lumMod val="20000"/>
                            <a:lumOff val="80000"/>
                          </a:schemeClr>
                        </a:solidFill>
                        <a:effectLst/>
                        <a:latin typeface="Calibri" panose="020F0502020204030204" pitchFamily="34" charset="0"/>
                      </a:endParaRPr>
                    </a:p>
                  </a:txBody>
                  <a:tcPr marL="5068" marR="5068" marT="5068" marB="0" anchor="b">
                    <a:solidFill>
                      <a:schemeClr val="accent1">
                        <a:lumMod val="50000"/>
                      </a:schemeClr>
                    </a:solidFill>
                  </a:tcPr>
                </a:tc>
                <a:tc>
                  <a:txBody>
                    <a:bodyPr/>
                    <a:lstStyle/>
                    <a:p>
                      <a:pPr algn="l" fontAlgn="b"/>
                      <a:r>
                        <a:rPr lang="en-US" sz="1100" u="none" strike="noStrike" dirty="0">
                          <a:solidFill>
                            <a:schemeClr val="accent1">
                              <a:lumMod val="20000"/>
                              <a:lumOff val="80000"/>
                            </a:schemeClr>
                          </a:solidFill>
                          <a:effectLst/>
                        </a:rPr>
                        <a:t> </a:t>
                      </a:r>
                      <a:endParaRPr lang="en-US" sz="1100" b="0" i="0" u="none" strike="noStrike" dirty="0">
                        <a:solidFill>
                          <a:schemeClr val="accent1">
                            <a:lumMod val="20000"/>
                            <a:lumOff val="80000"/>
                          </a:schemeClr>
                        </a:solidFill>
                        <a:effectLst/>
                        <a:latin typeface="Calibri" panose="020F0502020204030204" pitchFamily="34" charset="0"/>
                      </a:endParaRPr>
                    </a:p>
                  </a:txBody>
                  <a:tcPr marL="5068" marR="5068" marT="5068" marB="0" anchor="b">
                    <a:lnR w="57150" cap="flat" cmpd="sng" algn="ctr">
                      <a:solidFill>
                        <a:schemeClr val="bg1"/>
                      </a:solidFill>
                      <a:prstDash val="solid"/>
                      <a:round/>
                      <a:headEnd type="none" w="med" len="med"/>
                      <a:tailEnd type="none" w="med" len="med"/>
                    </a:lnR>
                    <a:solidFill>
                      <a:schemeClr val="accent1">
                        <a:lumMod val="50000"/>
                      </a:schemeClr>
                    </a:solidFill>
                  </a:tcPr>
                </a:tc>
                <a:extLst>
                  <a:ext uri="{0D108BD9-81ED-4DB2-BD59-A6C34878D82A}">
                    <a16:rowId xmlns:a16="http://schemas.microsoft.com/office/drawing/2014/main" val="492396937"/>
                  </a:ext>
                </a:extLst>
              </a:tr>
              <a:tr h="243840">
                <a:tc>
                  <a:txBody>
                    <a:bodyPr/>
                    <a:lstStyle/>
                    <a:p>
                      <a:pPr algn="ctr"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5068" marR="5068" marT="5068" marB="0" anchor="b">
                    <a:lnL w="57150" cap="flat" cmpd="sng" algn="ctr">
                      <a:solidFill>
                        <a:schemeClr val="bg1"/>
                      </a:solidFill>
                      <a:prstDash val="solid"/>
                      <a:round/>
                      <a:headEnd type="none" w="med" len="med"/>
                      <a:tailEnd type="none" w="med" len="med"/>
                    </a:lnL>
                    <a:solidFill>
                      <a:schemeClr val="accent2">
                        <a:lumMod val="20000"/>
                        <a:lumOff val="80000"/>
                      </a:schemeClr>
                    </a:solidFill>
                  </a:tcPr>
                </a:tc>
                <a:tc>
                  <a:txBody>
                    <a:bodyPr/>
                    <a:lstStyle/>
                    <a:p>
                      <a:pPr algn="ctr" fontAlgn="b"/>
                      <a:r>
                        <a:rPr lang="en-US" sz="1100" u="none" strike="noStrike" dirty="0">
                          <a:effectLst/>
                        </a:rPr>
                        <a:t>44</a:t>
                      </a:r>
                      <a:endParaRPr lang="en-US" sz="1100" b="0" i="0" u="none" strike="noStrike" dirty="0">
                        <a:solidFill>
                          <a:srgbClr val="000000"/>
                        </a:solidFill>
                        <a:effectLst/>
                        <a:latin typeface="Calibri" panose="020F0502020204030204" pitchFamily="34" charset="0"/>
                      </a:endParaRPr>
                    </a:p>
                  </a:txBody>
                  <a:tcPr marL="5068" marR="5068" marT="5068" marB="0" anchor="b">
                    <a:solidFill>
                      <a:schemeClr val="accent2">
                        <a:lumMod val="20000"/>
                        <a:lumOff val="80000"/>
                      </a:schemeClr>
                    </a:solidFill>
                  </a:tcPr>
                </a:tc>
                <a:tc>
                  <a:txBody>
                    <a:bodyPr/>
                    <a:lstStyle/>
                    <a:p>
                      <a:pPr algn="ctr" fontAlgn="b"/>
                      <a:r>
                        <a:rPr lang="en-US" sz="1100" u="none" strike="noStrike" dirty="0">
                          <a:effectLst/>
                        </a:rPr>
                        <a:t>LUNA</a:t>
                      </a:r>
                      <a:endParaRPr lang="en-US" sz="1100" b="0" i="0" u="none" strike="noStrike" dirty="0">
                        <a:solidFill>
                          <a:srgbClr val="000000"/>
                        </a:solidFill>
                        <a:effectLst/>
                        <a:latin typeface="Calibri" panose="020F0502020204030204" pitchFamily="34" charset="0"/>
                      </a:endParaRPr>
                    </a:p>
                  </a:txBody>
                  <a:tcPr marL="5068" marR="5068" marT="5068" marB="0" anchor="b">
                    <a:solidFill>
                      <a:schemeClr val="accent2">
                        <a:lumMod val="20000"/>
                        <a:lumOff val="80000"/>
                      </a:schemeClr>
                    </a:solidFill>
                  </a:tcPr>
                </a:tc>
                <a:tc>
                  <a:txBody>
                    <a:bodyPr/>
                    <a:lstStyle/>
                    <a:p>
                      <a:pPr algn="l"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5068" marR="5068" marT="5068" marB="0" anchor="b">
                    <a:lnR w="57150" cap="flat" cmpd="sng" algn="ctr">
                      <a:solidFill>
                        <a:schemeClr val="bg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1552897585"/>
                  </a:ext>
                </a:extLst>
              </a:tr>
              <a:tr h="243840">
                <a:tc>
                  <a:txBody>
                    <a:bodyPr/>
                    <a:lstStyle/>
                    <a:p>
                      <a:pPr algn="ctr"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5068" marR="5068" marT="5068" marB="0" anchor="b">
                    <a:lnL w="57150" cap="flat" cmpd="sng" algn="ctr">
                      <a:solidFill>
                        <a:schemeClr val="bg1"/>
                      </a:solidFill>
                      <a:prstDash val="solid"/>
                      <a:round/>
                      <a:headEnd type="none" w="med" len="med"/>
                      <a:tailEnd type="none" w="med" len="med"/>
                    </a:lnL>
                    <a:solidFill>
                      <a:schemeClr val="accent1">
                        <a:lumMod val="20000"/>
                        <a:lumOff val="80000"/>
                      </a:schemeClr>
                    </a:solidFill>
                  </a:tcPr>
                </a:tc>
                <a:tc>
                  <a:txBody>
                    <a:bodyPr/>
                    <a:lstStyle/>
                    <a:p>
                      <a:pPr algn="ctr" fontAlgn="b"/>
                      <a:r>
                        <a:rPr lang="en-US" sz="1100" u="none" strike="noStrike" dirty="0">
                          <a:effectLst/>
                        </a:rPr>
                        <a:t>46</a:t>
                      </a:r>
                      <a:endParaRPr lang="en-US" sz="1100" b="0" i="0" u="none" strike="noStrike" dirty="0">
                        <a:solidFill>
                          <a:srgbClr val="000000"/>
                        </a:solidFill>
                        <a:effectLst/>
                        <a:latin typeface="Calibri" panose="020F0502020204030204" pitchFamily="34" charset="0"/>
                      </a:endParaRPr>
                    </a:p>
                  </a:txBody>
                  <a:tcPr marL="5068" marR="5068" marT="5068" marB="0" anchor="b">
                    <a:solidFill>
                      <a:schemeClr val="accent1">
                        <a:lumMod val="20000"/>
                        <a:lumOff val="80000"/>
                      </a:schemeClr>
                    </a:solidFill>
                  </a:tcPr>
                </a:tc>
                <a:tc>
                  <a:txBody>
                    <a:bodyPr/>
                    <a:lstStyle/>
                    <a:p>
                      <a:pPr algn="ctr" fontAlgn="b"/>
                      <a:r>
                        <a:rPr lang="en-US" sz="1100" u="none" strike="noStrike" dirty="0">
                          <a:effectLst/>
                        </a:rPr>
                        <a:t>MIA</a:t>
                      </a:r>
                      <a:endParaRPr lang="en-US" sz="1100" b="0" i="0" u="none" strike="noStrike" dirty="0">
                        <a:solidFill>
                          <a:srgbClr val="000000"/>
                        </a:solidFill>
                        <a:effectLst/>
                        <a:latin typeface="Calibri" panose="020F0502020204030204" pitchFamily="34" charset="0"/>
                      </a:endParaRPr>
                    </a:p>
                  </a:txBody>
                  <a:tcPr marL="5068" marR="5068" marT="5068" marB="0" anchor="b">
                    <a:solidFill>
                      <a:schemeClr val="accent1">
                        <a:lumMod val="20000"/>
                        <a:lumOff val="80000"/>
                      </a:schemeClr>
                    </a:solidFill>
                  </a:tcPr>
                </a:tc>
                <a:tc>
                  <a:txBody>
                    <a:bodyPr/>
                    <a:lstStyle/>
                    <a:p>
                      <a:pPr algn="l"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5068" marR="5068" marT="5068" marB="0" anchor="b">
                    <a:lnR w="57150" cap="flat" cmpd="sng" algn="ctr">
                      <a:solidFill>
                        <a:schemeClr val="bg1"/>
                      </a:solidFill>
                      <a:prstDash val="solid"/>
                      <a:round/>
                      <a:headEnd type="none" w="med" len="med"/>
                      <a:tailEnd type="none" w="med" len="med"/>
                    </a:lnR>
                    <a:solidFill>
                      <a:schemeClr val="accent1">
                        <a:lumMod val="20000"/>
                        <a:lumOff val="80000"/>
                      </a:schemeClr>
                    </a:solidFill>
                  </a:tcPr>
                </a:tc>
                <a:extLst>
                  <a:ext uri="{0D108BD9-81ED-4DB2-BD59-A6C34878D82A}">
                    <a16:rowId xmlns:a16="http://schemas.microsoft.com/office/drawing/2014/main" val="1764086578"/>
                  </a:ext>
                </a:extLst>
              </a:tr>
              <a:tr h="243840">
                <a:tc>
                  <a:txBody>
                    <a:bodyPr/>
                    <a:lstStyle/>
                    <a:p>
                      <a:pPr algn="ctr"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5068" marR="5068" marT="5068" marB="0" anchor="b">
                    <a:lnL w="57150" cap="flat" cmpd="sng" algn="ctr">
                      <a:solidFill>
                        <a:schemeClr val="bg1"/>
                      </a:solidFill>
                      <a:prstDash val="solid"/>
                      <a:round/>
                      <a:headEnd type="none" w="med" len="med"/>
                      <a:tailEnd type="none" w="med" len="med"/>
                    </a:lnL>
                    <a:solidFill>
                      <a:schemeClr val="accent2">
                        <a:lumMod val="20000"/>
                        <a:lumOff val="80000"/>
                      </a:schemeClr>
                    </a:solidFill>
                  </a:tcPr>
                </a:tc>
                <a:tc>
                  <a:txBody>
                    <a:bodyPr/>
                    <a:lstStyle/>
                    <a:p>
                      <a:pPr algn="ctr" fontAlgn="b"/>
                      <a:r>
                        <a:rPr lang="en-US" sz="1100" u="none" strike="noStrike" dirty="0">
                          <a:effectLst/>
                        </a:rPr>
                        <a:t>48</a:t>
                      </a:r>
                      <a:endParaRPr lang="en-US" sz="1100" b="0" i="0" u="none" strike="noStrike" dirty="0">
                        <a:solidFill>
                          <a:srgbClr val="000000"/>
                        </a:solidFill>
                        <a:effectLst/>
                        <a:latin typeface="Calibri" panose="020F0502020204030204" pitchFamily="34" charset="0"/>
                      </a:endParaRPr>
                    </a:p>
                  </a:txBody>
                  <a:tcPr marL="5068" marR="5068" marT="5068" marB="0" anchor="b">
                    <a:solidFill>
                      <a:schemeClr val="accent2">
                        <a:lumMod val="20000"/>
                        <a:lumOff val="80000"/>
                      </a:schemeClr>
                    </a:solidFill>
                  </a:tcPr>
                </a:tc>
                <a:tc>
                  <a:txBody>
                    <a:bodyPr/>
                    <a:lstStyle/>
                    <a:p>
                      <a:pPr algn="ctr" fontAlgn="b"/>
                      <a:r>
                        <a:rPr lang="en-US" sz="1100" u="none" strike="noStrike" dirty="0">
                          <a:effectLst/>
                        </a:rPr>
                        <a:t>NICOLE</a:t>
                      </a:r>
                      <a:endParaRPr lang="en-US" sz="1100" b="0" i="0" u="none" strike="noStrike" dirty="0">
                        <a:solidFill>
                          <a:srgbClr val="000000"/>
                        </a:solidFill>
                        <a:effectLst/>
                        <a:latin typeface="Calibri" panose="020F0502020204030204" pitchFamily="34" charset="0"/>
                      </a:endParaRPr>
                    </a:p>
                  </a:txBody>
                  <a:tcPr marL="5068" marR="5068" marT="5068" marB="0" anchor="b">
                    <a:solidFill>
                      <a:schemeClr val="accent2">
                        <a:lumMod val="20000"/>
                        <a:lumOff val="80000"/>
                      </a:schemeClr>
                    </a:solidFill>
                  </a:tcPr>
                </a:tc>
                <a:tc>
                  <a:txBody>
                    <a:bodyPr/>
                    <a:lstStyle/>
                    <a:p>
                      <a:pPr algn="l"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5068" marR="5068" marT="5068" marB="0" anchor="b">
                    <a:lnR w="57150" cap="flat" cmpd="sng" algn="ctr">
                      <a:solidFill>
                        <a:schemeClr val="bg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776337960"/>
                  </a:ext>
                </a:extLst>
              </a:tr>
              <a:tr h="243840">
                <a:tc>
                  <a:txBody>
                    <a:bodyPr/>
                    <a:lstStyle/>
                    <a:p>
                      <a:pPr algn="ctr"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5068" marR="5068" marT="5068" marB="0" anchor="b">
                    <a:lnL w="57150" cap="flat" cmpd="sng" algn="ctr">
                      <a:solidFill>
                        <a:schemeClr val="bg1"/>
                      </a:solidFill>
                      <a:prstDash val="solid"/>
                      <a:round/>
                      <a:headEnd type="none" w="med" len="med"/>
                      <a:tailEnd type="none" w="med" len="med"/>
                    </a:lnL>
                    <a:lnB w="5715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n-US" sz="1100" u="none" strike="noStrike" dirty="0">
                          <a:effectLst/>
                        </a:rPr>
                        <a:t>50</a:t>
                      </a:r>
                      <a:endParaRPr lang="en-US" sz="1100" b="0" i="0" u="none" strike="noStrike" dirty="0">
                        <a:solidFill>
                          <a:srgbClr val="000000"/>
                        </a:solidFill>
                        <a:effectLst/>
                        <a:latin typeface="Calibri" panose="020F0502020204030204" pitchFamily="34" charset="0"/>
                      </a:endParaRPr>
                    </a:p>
                  </a:txBody>
                  <a:tcPr marL="5068" marR="5068" marT="5068" marB="0" anchor="b">
                    <a:lnB w="5715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n-US" sz="1100" u="none" strike="noStrike" dirty="0">
                          <a:effectLst/>
                        </a:rPr>
                        <a:t>OLIVIA</a:t>
                      </a:r>
                      <a:endParaRPr lang="en-US" sz="1100" b="0" i="0" u="none" strike="noStrike" dirty="0">
                        <a:solidFill>
                          <a:srgbClr val="000000"/>
                        </a:solidFill>
                        <a:effectLst/>
                        <a:latin typeface="Calibri" panose="020F0502020204030204" pitchFamily="34" charset="0"/>
                      </a:endParaRPr>
                    </a:p>
                  </a:txBody>
                  <a:tcPr marL="5068" marR="5068" marT="5068" marB="0" anchor="b">
                    <a:lnB w="5715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l"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5068" marR="5068" marT="5068" marB="0" anchor="b">
                    <a:lnR w="57150" cap="flat" cmpd="sng" algn="ctr">
                      <a:solidFill>
                        <a:schemeClr val="bg1"/>
                      </a:solidFill>
                      <a:prstDash val="solid"/>
                      <a:round/>
                      <a:headEnd type="none" w="med" len="med"/>
                      <a:tailEnd type="none" w="med" len="med"/>
                    </a:lnR>
                    <a:lnB w="5715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221589827"/>
                  </a:ext>
                </a:extLst>
              </a:tr>
            </a:tbl>
          </a:graphicData>
        </a:graphic>
      </p:graphicFrame>
      <p:sp>
        <p:nvSpPr>
          <p:cNvPr id="10" name="Content Placeholder 9">
            <a:extLst>
              <a:ext uri="{FF2B5EF4-FFF2-40B4-BE49-F238E27FC236}">
                <a16:creationId xmlns:a16="http://schemas.microsoft.com/office/drawing/2014/main" id="{46BE2565-F4E4-124E-BBFE-4E4F43865C5A}"/>
              </a:ext>
            </a:extLst>
          </p:cNvPr>
          <p:cNvSpPr>
            <a:spLocks noGrp="1"/>
          </p:cNvSpPr>
          <p:nvPr>
            <p:ph sz="half" idx="2"/>
          </p:nvPr>
        </p:nvSpPr>
        <p:spPr>
          <a:xfrm>
            <a:off x="4326466" y="857250"/>
            <a:ext cx="4817534" cy="5113865"/>
          </a:xfrm>
        </p:spPr>
        <p:txBody>
          <a:bodyPr>
            <a:normAutofit/>
          </a:bodyPr>
          <a:lstStyle/>
          <a:p>
            <a:pPr algn="just"/>
            <a:r>
              <a:rPr lang="en-US" sz="2400" dirty="0">
                <a:solidFill>
                  <a:schemeClr val="tx2">
                    <a:lumMod val="20000"/>
                    <a:lumOff val="80000"/>
                  </a:schemeClr>
                </a:solidFill>
              </a:rPr>
              <a:t> Kate, the pitcher, also gives up back-to-back homeruns.  The coach says, “Luna is going in for Kate.”</a:t>
            </a:r>
          </a:p>
          <a:p>
            <a:pPr algn="just"/>
            <a:r>
              <a:rPr lang="en-US" sz="2400" dirty="0">
                <a:solidFill>
                  <a:schemeClr val="tx2">
                    <a:lumMod val="20000"/>
                    <a:lumOff val="80000"/>
                  </a:schemeClr>
                </a:solidFill>
              </a:rPr>
              <a:t>Kate has now been removed from the line-up twice.  Kate can longer play.  </a:t>
            </a:r>
          </a:p>
          <a:p>
            <a:pPr algn="just"/>
            <a:r>
              <a:rPr lang="en-US" sz="2400" dirty="0">
                <a:solidFill>
                  <a:schemeClr val="tx2">
                    <a:lumMod val="20000"/>
                    <a:lumOff val="80000"/>
                  </a:schemeClr>
                </a:solidFill>
              </a:rPr>
              <a:t>Note:  Kate’s removal, as an individual player, has no effect on the DP/Flex role</a:t>
            </a:r>
          </a:p>
          <a:p>
            <a:pPr lvl="1" algn="just"/>
            <a:r>
              <a:rPr lang="en-US" dirty="0">
                <a:solidFill>
                  <a:schemeClr val="tx2">
                    <a:lumMod val="20000"/>
                    <a:lumOff val="80000"/>
                  </a:schemeClr>
                </a:solidFill>
              </a:rPr>
              <a:t>DP/Flex is not affected by an individual player’s eligibility</a:t>
            </a:r>
          </a:p>
        </p:txBody>
      </p:sp>
    </p:spTree>
    <p:extLst>
      <p:ext uri="{BB962C8B-B14F-4D97-AF65-F5344CB8AC3E}">
        <p14:creationId xmlns:p14="http://schemas.microsoft.com/office/powerpoint/2010/main" val="37033429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75246D22-9043-C842-880E-C9967E3AE0AA}"/>
              </a:ext>
            </a:extLst>
          </p:cNvPr>
          <p:cNvGraphicFramePr>
            <a:graphicFrameLocks noGrp="1"/>
          </p:cNvGraphicFramePr>
          <p:nvPr>
            <p:extLst>
              <p:ext uri="{D42A27DB-BD31-4B8C-83A1-F6EECF244321}">
                <p14:modId xmlns:p14="http://schemas.microsoft.com/office/powerpoint/2010/main" val="3798851640"/>
              </p:ext>
            </p:extLst>
          </p:nvPr>
        </p:nvGraphicFramePr>
        <p:xfrm>
          <a:off x="0" y="0"/>
          <a:ext cx="4326466" cy="6858002"/>
        </p:xfrm>
        <a:graphic>
          <a:graphicData uri="http://schemas.openxmlformats.org/drawingml/2006/table">
            <a:tbl>
              <a:tblPr>
                <a:tableStyleId>{5C22544A-7EE6-4342-B048-85BDC9FD1C3A}</a:tableStyleId>
              </a:tblPr>
              <a:tblGrid>
                <a:gridCol w="579931">
                  <a:extLst>
                    <a:ext uri="{9D8B030D-6E8A-4147-A177-3AD203B41FA5}">
                      <a16:colId xmlns:a16="http://schemas.microsoft.com/office/drawing/2014/main" val="358955754"/>
                    </a:ext>
                  </a:extLst>
                </a:gridCol>
                <a:gridCol w="625956">
                  <a:extLst>
                    <a:ext uri="{9D8B030D-6E8A-4147-A177-3AD203B41FA5}">
                      <a16:colId xmlns:a16="http://schemas.microsoft.com/office/drawing/2014/main" val="1321877062"/>
                    </a:ext>
                  </a:extLst>
                </a:gridCol>
                <a:gridCol w="2457802">
                  <a:extLst>
                    <a:ext uri="{9D8B030D-6E8A-4147-A177-3AD203B41FA5}">
                      <a16:colId xmlns:a16="http://schemas.microsoft.com/office/drawing/2014/main" val="3881120189"/>
                    </a:ext>
                  </a:extLst>
                </a:gridCol>
                <a:gridCol w="662777">
                  <a:extLst>
                    <a:ext uri="{9D8B030D-6E8A-4147-A177-3AD203B41FA5}">
                      <a16:colId xmlns:a16="http://schemas.microsoft.com/office/drawing/2014/main" val="783365620"/>
                    </a:ext>
                  </a:extLst>
                </a:gridCol>
              </a:tblGrid>
              <a:tr h="243840">
                <a:tc>
                  <a:txBody>
                    <a:bodyPr/>
                    <a:lstStyle/>
                    <a:p>
                      <a:pPr algn="ctr" fontAlgn="b"/>
                      <a:r>
                        <a:rPr lang="en-US" sz="1100" u="none" strike="noStrike" dirty="0">
                          <a:solidFill>
                            <a:schemeClr val="accent1">
                              <a:lumMod val="20000"/>
                              <a:lumOff val="80000"/>
                            </a:schemeClr>
                          </a:solidFill>
                          <a:effectLst/>
                        </a:rPr>
                        <a:t> </a:t>
                      </a:r>
                      <a:endParaRPr lang="en-US" sz="1100" b="0" i="0" u="none" strike="noStrike" dirty="0">
                        <a:solidFill>
                          <a:schemeClr val="accent1">
                            <a:lumMod val="20000"/>
                            <a:lumOff val="80000"/>
                          </a:schemeClr>
                        </a:solidFill>
                        <a:effectLst/>
                        <a:latin typeface="Calibri" panose="020F0502020204030204" pitchFamily="34" charset="0"/>
                      </a:endParaRPr>
                    </a:p>
                  </a:txBody>
                  <a:tcPr marL="5068" marR="5068" marT="5068" marB="0" anchor="b">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solidFill>
                      <a:schemeClr val="accent1">
                        <a:lumMod val="50000"/>
                      </a:schemeClr>
                    </a:solidFill>
                  </a:tcPr>
                </a:tc>
                <a:tc>
                  <a:txBody>
                    <a:bodyPr/>
                    <a:lstStyle/>
                    <a:p>
                      <a:pPr algn="ctr" fontAlgn="b"/>
                      <a:r>
                        <a:rPr lang="en-US" sz="1100" u="none" strike="noStrike" dirty="0">
                          <a:solidFill>
                            <a:schemeClr val="accent1">
                              <a:lumMod val="20000"/>
                              <a:lumOff val="80000"/>
                            </a:schemeClr>
                          </a:solidFill>
                          <a:effectLst/>
                        </a:rPr>
                        <a:t>No.</a:t>
                      </a:r>
                      <a:endParaRPr lang="en-US" sz="1100" b="0" i="0" u="none" strike="noStrike" dirty="0">
                        <a:solidFill>
                          <a:schemeClr val="accent1">
                            <a:lumMod val="20000"/>
                            <a:lumOff val="80000"/>
                          </a:schemeClr>
                        </a:solidFill>
                        <a:effectLst/>
                        <a:latin typeface="Calibri" panose="020F0502020204030204" pitchFamily="34" charset="0"/>
                      </a:endParaRPr>
                    </a:p>
                  </a:txBody>
                  <a:tcPr marL="5068" marR="5068" marT="5068" marB="0" anchor="b">
                    <a:lnT w="57150" cap="flat" cmpd="sng" algn="ctr">
                      <a:solidFill>
                        <a:schemeClr val="bg1"/>
                      </a:solidFill>
                      <a:prstDash val="solid"/>
                      <a:round/>
                      <a:headEnd type="none" w="med" len="med"/>
                      <a:tailEnd type="none" w="med" len="med"/>
                    </a:lnT>
                    <a:solidFill>
                      <a:schemeClr val="accent1">
                        <a:lumMod val="50000"/>
                      </a:schemeClr>
                    </a:solidFill>
                  </a:tcPr>
                </a:tc>
                <a:tc>
                  <a:txBody>
                    <a:bodyPr/>
                    <a:lstStyle/>
                    <a:p>
                      <a:pPr algn="ctr" fontAlgn="b"/>
                      <a:r>
                        <a:rPr lang="en-US" sz="1100" u="none" strike="noStrike" dirty="0">
                          <a:solidFill>
                            <a:schemeClr val="accent1">
                              <a:lumMod val="20000"/>
                              <a:lumOff val="80000"/>
                            </a:schemeClr>
                          </a:solidFill>
                          <a:effectLst/>
                        </a:rPr>
                        <a:t>PLAYERS</a:t>
                      </a:r>
                      <a:endParaRPr lang="en-US" sz="1100" b="0" i="0" u="none" strike="noStrike" dirty="0">
                        <a:solidFill>
                          <a:schemeClr val="accent1">
                            <a:lumMod val="20000"/>
                            <a:lumOff val="80000"/>
                          </a:schemeClr>
                        </a:solidFill>
                        <a:effectLst/>
                        <a:latin typeface="Calibri" panose="020F0502020204030204" pitchFamily="34" charset="0"/>
                      </a:endParaRPr>
                    </a:p>
                  </a:txBody>
                  <a:tcPr marL="5068" marR="5068" marT="5068" marB="0" anchor="b">
                    <a:lnT w="57150" cap="flat" cmpd="sng" algn="ctr">
                      <a:solidFill>
                        <a:schemeClr val="bg1"/>
                      </a:solidFill>
                      <a:prstDash val="solid"/>
                      <a:round/>
                      <a:headEnd type="none" w="med" len="med"/>
                      <a:tailEnd type="none" w="med" len="med"/>
                    </a:lnT>
                    <a:solidFill>
                      <a:schemeClr val="accent1">
                        <a:lumMod val="50000"/>
                      </a:schemeClr>
                    </a:solidFill>
                  </a:tcPr>
                </a:tc>
                <a:tc>
                  <a:txBody>
                    <a:bodyPr/>
                    <a:lstStyle/>
                    <a:p>
                      <a:pPr algn="ctr" fontAlgn="b"/>
                      <a:r>
                        <a:rPr lang="en-US" sz="1100" u="none" strike="noStrike" dirty="0">
                          <a:solidFill>
                            <a:schemeClr val="accent1">
                              <a:lumMod val="20000"/>
                              <a:lumOff val="80000"/>
                            </a:schemeClr>
                          </a:solidFill>
                          <a:effectLst/>
                        </a:rPr>
                        <a:t>Pos.</a:t>
                      </a:r>
                      <a:endParaRPr lang="en-US" sz="1100" b="0" i="0" u="none" strike="noStrike" dirty="0">
                        <a:solidFill>
                          <a:schemeClr val="accent1">
                            <a:lumMod val="20000"/>
                            <a:lumOff val="80000"/>
                          </a:schemeClr>
                        </a:solidFill>
                        <a:effectLst/>
                        <a:latin typeface="Calibri" panose="020F0502020204030204" pitchFamily="34" charset="0"/>
                      </a:endParaRPr>
                    </a:p>
                  </a:txBody>
                  <a:tcPr marL="5068" marR="5068" marT="5068" marB="0" anchor="b">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chemeClr val="accent1">
                        <a:lumMod val="50000"/>
                      </a:schemeClr>
                    </a:solidFill>
                  </a:tcPr>
                </a:tc>
                <a:extLst>
                  <a:ext uri="{0D108BD9-81ED-4DB2-BD59-A6C34878D82A}">
                    <a16:rowId xmlns:a16="http://schemas.microsoft.com/office/drawing/2014/main" val="3806594917"/>
                  </a:ext>
                </a:extLst>
              </a:tr>
              <a:tr h="243840">
                <a:tc>
                  <a:txBody>
                    <a:bodyPr/>
                    <a:lstStyle/>
                    <a:p>
                      <a:pPr algn="ctr" fontAlgn="b"/>
                      <a:r>
                        <a:rPr lang="en-US" sz="1100" u="none" strike="noStrike" dirty="0">
                          <a:effectLst/>
                        </a:rPr>
                        <a:t>1</a:t>
                      </a:r>
                      <a:endParaRPr lang="en-US" sz="1100" b="0" i="0" u="none" strike="noStrike" dirty="0">
                        <a:solidFill>
                          <a:srgbClr val="000000"/>
                        </a:solidFill>
                        <a:effectLst/>
                        <a:latin typeface="Calibri" panose="020F0502020204030204" pitchFamily="34" charset="0"/>
                      </a:endParaRPr>
                    </a:p>
                  </a:txBody>
                  <a:tcPr marL="5068" marR="5068" marT="5068" marB="0" anchor="b">
                    <a:lnL w="57150" cap="flat" cmpd="sng" algn="ctr">
                      <a:solidFill>
                        <a:schemeClr val="bg1"/>
                      </a:solidFill>
                      <a:prstDash val="solid"/>
                      <a:round/>
                      <a:headEnd type="none" w="med" len="med"/>
                      <a:tailEnd type="none" w="med" len="med"/>
                    </a:lnL>
                    <a:solidFill>
                      <a:schemeClr val="accent1">
                        <a:lumMod val="20000"/>
                        <a:lumOff val="80000"/>
                      </a:schemeClr>
                    </a:solidFill>
                  </a:tcPr>
                </a:tc>
                <a:tc>
                  <a:txBody>
                    <a:bodyPr/>
                    <a:lstStyle/>
                    <a:p>
                      <a:pPr algn="ctr" fontAlgn="b"/>
                      <a:r>
                        <a:rPr lang="en-US" sz="1100" u="none" strike="noStrike" dirty="0">
                          <a:effectLst/>
                        </a:rPr>
                        <a:t>22</a:t>
                      </a:r>
                      <a:endParaRPr lang="en-US" sz="1100" b="0" i="0" u="none" strike="noStrike" dirty="0">
                        <a:solidFill>
                          <a:srgbClr val="000000"/>
                        </a:solidFill>
                        <a:effectLst/>
                        <a:latin typeface="Calibri" panose="020F0502020204030204" pitchFamily="34" charset="0"/>
                      </a:endParaRPr>
                    </a:p>
                  </a:txBody>
                  <a:tcPr marL="5068" marR="5068" marT="5068" marB="0" anchor="b">
                    <a:solidFill>
                      <a:schemeClr val="accent1">
                        <a:lumMod val="20000"/>
                        <a:lumOff val="80000"/>
                      </a:schemeClr>
                    </a:solidFill>
                  </a:tcPr>
                </a:tc>
                <a:tc>
                  <a:txBody>
                    <a:bodyPr/>
                    <a:lstStyle/>
                    <a:p>
                      <a:pPr algn="ctr" fontAlgn="b"/>
                      <a:r>
                        <a:rPr lang="en-US" sz="1100" u="none" strike="noStrike" dirty="0">
                          <a:effectLst/>
                        </a:rPr>
                        <a:t>AVA</a:t>
                      </a:r>
                      <a:endParaRPr lang="en-US" sz="1100" b="0" i="0" u="none" strike="noStrike" dirty="0">
                        <a:solidFill>
                          <a:srgbClr val="000000"/>
                        </a:solidFill>
                        <a:effectLst/>
                        <a:latin typeface="Calibri" panose="020F0502020204030204" pitchFamily="34" charset="0"/>
                      </a:endParaRPr>
                    </a:p>
                  </a:txBody>
                  <a:tcPr marL="5068" marR="5068" marT="5068" marB="0" anchor="b">
                    <a:solidFill>
                      <a:schemeClr val="accent1">
                        <a:lumMod val="20000"/>
                        <a:lumOff val="80000"/>
                      </a:schemeClr>
                    </a:solidFill>
                  </a:tcPr>
                </a:tc>
                <a:tc>
                  <a:txBody>
                    <a:bodyPr/>
                    <a:lstStyle/>
                    <a:p>
                      <a:pPr algn="l" fontAlgn="b"/>
                      <a:r>
                        <a:rPr lang="en-US" sz="1100" b="0" i="0" u="none" strike="noStrike" dirty="0">
                          <a:solidFill>
                            <a:srgbClr val="000000"/>
                          </a:solidFill>
                          <a:effectLst/>
                          <a:latin typeface="Calibri" panose="020F0502020204030204" pitchFamily="34" charset="0"/>
                        </a:rPr>
                        <a:t>SS</a:t>
                      </a:r>
                    </a:p>
                  </a:txBody>
                  <a:tcPr marL="5068" marR="5068" marT="5068" marB="0" anchor="b">
                    <a:lnR w="57150" cap="flat" cmpd="sng" algn="ctr">
                      <a:solidFill>
                        <a:schemeClr val="bg1"/>
                      </a:solidFill>
                      <a:prstDash val="solid"/>
                      <a:round/>
                      <a:headEnd type="none" w="med" len="med"/>
                      <a:tailEnd type="none" w="med" len="med"/>
                    </a:lnR>
                    <a:solidFill>
                      <a:schemeClr val="accent1">
                        <a:lumMod val="20000"/>
                        <a:lumOff val="80000"/>
                      </a:schemeClr>
                    </a:solidFill>
                  </a:tcPr>
                </a:tc>
                <a:extLst>
                  <a:ext uri="{0D108BD9-81ED-4DB2-BD59-A6C34878D82A}">
                    <a16:rowId xmlns:a16="http://schemas.microsoft.com/office/drawing/2014/main" val="1390116074"/>
                  </a:ext>
                </a:extLst>
              </a:tr>
              <a:tr h="243840">
                <a:tc>
                  <a:txBody>
                    <a:bodyPr/>
                    <a:lstStyle/>
                    <a:p>
                      <a:pPr algn="ctr" fontAlgn="b"/>
                      <a:r>
                        <a:rPr lang="en-US" sz="1100" u="none" strike="noStrike" dirty="0">
                          <a:effectLst/>
                        </a:rPr>
                        <a:t>sub</a:t>
                      </a:r>
                      <a:endParaRPr lang="en-US" sz="1100" b="0" i="0" u="none" strike="noStrike" dirty="0">
                        <a:solidFill>
                          <a:srgbClr val="000000"/>
                        </a:solidFill>
                        <a:effectLst/>
                        <a:latin typeface="Calibri" panose="020F0502020204030204" pitchFamily="34" charset="0"/>
                      </a:endParaRPr>
                    </a:p>
                  </a:txBody>
                  <a:tcPr marL="5068" marR="5068" marT="5068" marB="0" anchor="b">
                    <a:lnL w="57150" cap="flat" cmpd="sng" algn="ctr">
                      <a:solidFill>
                        <a:schemeClr val="bg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5068" marR="5068" marT="5068" marB="0" anchor="b">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5068" marR="5068" marT="5068" marB="0" anchor="b">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5068" marR="5068" marT="5068" marB="0" anchor="b">
                    <a:lnR w="57150" cap="flat" cmpd="sng" algn="ctr">
                      <a:solidFill>
                        <a:schemeClr val="bg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504481445"/>
                  </a:ext>
                </a:extLst>
              </a:tr>
              <a:tr h="243840">
                <a:tc>
                  <a:txBody>
                    <a:bodyPr/>
                    <a:lstStyle/>
                    <a:p>
                      <a:pPr algn="ctr" fontAlgn="b"/>
                      <a:r>
                        <a:rPr lang="en-US" sz="1100" u="none" strike="noStrike" dirty="0">
                          <a:effectLst/>
                        </a:rPr>
                        <a:t>2</a:t>
                      </a:r>
                      <a:endParaRPr lang="en-US" sz="1100" b="0" i="0" u="none" strike="noStrike" dirty="0">
                        <a:solidFill>
                          <a:srgbClr val="000000"/>
                        </a:solidFill>
                        <a:effectLst/>
                        <a:latin typeface="Calibri" panose="020F0502020204030204" pitchFamily="34" charset="0"/>
                      </a:endParaRPr>
                    </a:p>
                  </a:txBody>
                  <a:tcPr marL="5068" marR="5068" marT="5068" marB="0" anchor="b">
                    <a:lnL w="571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US" sz="1100" u="none" strike="noStrike" dirty="0">
                          <a:effectLst/>
                        </a:rPr>
                        <a:t>24</a:t>
                      </a:r>
                      <a:endParaRPr lang="en-US" sz="1100" b="0" i="0" u="none" strike="noStrike" dirty="0">
                        <a:solidFill>
                          <a:srgbClr val="000000"/>
                        </a:solidFill>
                        <a:effectLst/>
                        <a:latin typeface="Calibri" panose="020F0502020204030204" pitchFamily="34" charset="0"/>
                      </a:endParaRPr>
                    </a:p>
                  </a:txBody>
                  <a:tcPr marL="5068" marR="5068" marT="5068" marB="0" anchor="b">
                    <a:lnL w="12700" cap="flat" cmpd="sng" algn="ctr">
                      <a:solidFill>
                        <a:schemeClr val="bg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ctr" fontAlgn="b"/>
                      <a:r>
                        <a:rPr lang="en-US" sz="1100" u="none" strike="noStrike" dirty="0">
                          <a:effectLst/>
                        </a:rPr>
                        <a:t>BELLA</a:t>
                      </a:r>
                      <a:endParaRPr lang="en-US" sz="1100" b="0" i="0" u="none" strike="noStrike" dirty="0">
                        <a:solidFill>
                          <a:srgbClr val="000000"/>
                        </a:solidFill>
                        <a:effectLst/>
                        <a:latin typeface="Calibri" panose="020F0502020204030204" pitchFamily="34" charset="0"/>
                      </a:endParaRPr>
                    </a:p>
                  </a:txBody>
                  <a:tcPr marL="5068" marR="5068" marT="5068" marB="0" anchor="b">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l" fontAlgn="b"/>
                      <a:r>
                        <a:rPr lang="en-US" sz="1100" u="none" strike="noStrike" dirty="0">
                          <a:effectLst/>
                        </a:rPr>
                        <a:t> 2B</a:t>
                      </a:r>
                      <a:endParaRPr lang="en-US" sz="1100" b="0" i="0" u="none" strike="noStrike" dirty="0">
                        <a:solidFill>
                          <a:srgbClr val="000000"/>
                        </a:solidFill>
                        <a:effectLst/>
                        <a:latin typeface="Calibri" panose="020F0502020204030204" pitchFamily="34" charset="0"/>
                      </a:endParaRPr>
                    </a:p>
                  </a:txBody>
                  <a:tcPr marL="5068" marR="5068" marT="5068" marB="0" anchor="b">
                    <a:lnR w="5715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2">
                        <a:lumMod val="20000"/>
                        <a:lumOff val="80000"/>
                      </a:schemeClr>
                    </a:solidFill>
                  </a:tcPr>
                </a:tc>
                <a:extLst>
                  <a:ext uri="{0D108BD9-81ED-4DB2-BD59-A6C34878D82A}">
                    <a16:rowId xmlns:a16="http://schemas.microsoft.com/office/drawing/2014/main" val="1942089660"/>
                  </a:ext>
                </a:extLst>
              </a:tr>
              <a:tr h="243840">
                <a:tc>
                  <a:txBody>
                    <a:bodyPr/>
                    <a:lstStyle/>
                    <a:p>
                      <a:pPr algn="ctr" fontAlgn="b"/>
                      <a:r>
                        <a:rPr lang="en-US" sz="1100" u="none" strike="noStrike" dirty="0">
                          <a:effectLst/>
                        </a:rPr>
                        <a:t>sub</a:t>
                      </a:r>
                      <a:endParaRPr lang="en-US" sz="1100" b="0" i="0" u="none" strike="noStrike" dirty="0">
                        <a:solidFill>
                          <a:srgbClr val="000000"/>
                        </a:solidFill>
                        <a:effectLst/>
                        <a:latin typeface="Calibri" panose="020F0502020204030204" pitchFamily="34" charset="0"/>
                      </a:endParaRPr>
                    </a:p>
                  </a:txBody>
                  <a:tcPr marL="5068" marR="5068" marT="5068" marB="0" anchor="b">
                    <a:lnL w="5715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5068" marR="5068" marT="5068" marB="0" anchor="b">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5068" marR="5068" marT="5068" marB="0" anchor="b">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5068" marR="5068" marT="5068" marB="0" anchor="b">
                    <a:lnR w="57150" cap="flat" cmpd="sng" algn="ctr">
                      <a:solidFill>
                        <a:schemeClr val="bg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806739476"/>
                  </a:ext>
                </a:extLst>
              </a:tr>
              <a:tr h="243840">
                <a:tc>
                  <a:txBody>
                    <a:bodyPr/>
                    <a:lstStyle/>
                    <a:p>
                      <a:pPr algn="ctr" fontAlgn="b"/>
                      <a:r>
                        <a:rPr lang="en-US" sz="1100" u="none" strike="noStrike" dirty="0">
                          <a:effectLst/>
                        </a:rPr>
                        <a:t>3</a:t>
                      </a:r>
                      <a:endParaRPr lang="en-US" sz="1100" b="0" i="0" u="none" strike="noStrike" dirty="0">
                        <a:solidFill>
                          <a:srgbClr val="000000"/>
                        </a:solidFill>
                        <a:effectLst/>
                        <a:latin typeface="Calibri" panose="020F0502020204030204" pitchFamily="34" charset="0"/>
                      </a:endParaRPr>
                    </a:p>
                  </a:txBody>
                  <a:tcPr marL="5068" marR="5068" marT="5068" marB="0" anchor="b">
                    <a:lnL w="57150" cap="flat" cmpd="sng" algn="ctr">
                      <a:solidFill>
                        <a:schemeClr val="bg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pPr algn="ctr" fontAlgn="b"/>
                      <a:r>
                        <a:rPr lang="en-US" sz="1100" u="none" strike="noStrike" dirty="0">
                          <a:effectLst/>
                        </a:rPr>
                        <a:t>26</a:t>
                      </a:r>
                      <a:endParaRPr lang="en-US" sz="1100" b="0" i="0" u="none" strike="noStrike" dirty="0">
                        <a:solidFill>
                          <a:srgbClr val="000000"/>
                        </a:solidFill>
                        <a:effectLst/>
                        <a:latin typeface="Calibri" panose="020F0502020204030204" pitchFamily="34" charset="0"/>
                      </a:endParaRPr>
                    </a:p>
                  </a:txBody>
                  <a:tcPr marL="5068" marR="5068" marT="5068" marB="0" anchor="b">
                    <a:lnT w="12700"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pPr algn="ctr" fontAlgn="b"/>
                      <a:r>
                        <a:rPr lang="en-US" sz="1100" u="none" strike="noStrike" dirty="0">
                          <a:effectLst/>
                        </a:rPr>
                        <a:t>CLAIR</a:t>
                      </a:r>
                      <a:endParaRPr lang="en-US" sz="1100" b="0" i="0" u="none" strike="noStrike" dirty="0">
                        <a:solidFill>
                          <a:srgbClr val="000000"/>
                        </a:solidFill>
                        <a:effectLst/>
                        <a:latin typeface="Calibri" panose="020F0502020204030204" pitchFamily="34" charset="0"/>
                      </a:endParaRPr>
                    </a:p>
                  </a:txBody>
                  <a:tcPr marL="5068" marR="5068" marT="5068" marB="0" anchor="b">
                    <a:lnT w="12700"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pPr algn="l" fontAlgn="b"/>
                      <a:r>
                        <a:rPr lang="en-US" sz="1100" u="none" strike="noStrike" dirty="0">
                          <a:effectLst/>
                        </a:rPr>
                        <a:t> 3B</a:t>
                      </a:r>
                      <a:endParaRPr lang="en-US" sz="1100" b="0" i="0" u="none" strike="noStrike" dirty="0">
                        <a:solidFill>
                          <a:srgbClr val="000000"/>
                        </a:solidFill>
                        <a:effectLst/>
                        <a:latin typeface="Calibri" panose="020F0502020204030204" pitchFamily="34" charset="0"/>
                      </a:endParaRPr>
                    </a:p>
                  </a:txBody>
                  <a:tcPr marL="5068" marR="5068" marT="5068" marB="0" anchor="b">
                    <a:lnR w="5715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1">
                        <a:lumMod val="20000"/>
                        <a:lumOff val="80000"/>
                      </a:schemeClr>
                    </a:solidFill>
                  </a:tcPr>
                </a:tc>
                <a:extLst>
                  <a:ext uri="{0D108BD9-81ED-4DB2-BD59-A6C34878D82A}">
                    <a16:rowId xmlns:a16="http://schemas.microsoft.com/office/drawing/2014/main" val="663482137"/>
                  </a:ext>
                </a:extLst>
              </a:tr>
              <a:tr h="243840">
                <a:tc>
                  <a:txBody>
                    <a:bodyPr/>
                    <a:lstStyle/>
                    <a:p>
                      <a:pPr algn="ctr" fontAlgn="b"/>
                      <a:r>
                        <a:rPr lang="en-US" sz="1100" u="none" strike="noStrike" dirty="0">
                          <a:effectLst/>
                        </a:rPr>
                        <a:t>sub</a:t>
                      </a:r>
                      <a:endParaRPr lang="en-US" sz="1100" b="0" i="0" u="none" strike="noStrike" dirty="0">
                        <a:solidFill>
                          <a:srgbClr val="000000"/>
                        </a:solidFill>
                        <a:effectLst/>
                        <a:latin typeface="Calibri" panose="020F0502020204030204" pitchFamily="34" charset="0"/>
                      </a:endParaRPr>
                    </a:p>
                  </a:txBody>
                  <a:tcPr marL="5068" marR="5068" marT="5068" marB="0" anchor="b">
                    <a:lnL w="57150" cap="flat" cmpd="sng" algn="ctr">
                      <a:solidFill>
                        <a:schemeClr val="bg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5068" marR="5068" marT="5068" marB="0" anchor="b">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5068" marR="5068" marT="5068" marB="0" anchor="b">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5068" marR="5068" marT="5068" marB="0" anchor="b">
                    <a:lnR w="57150" cap="flat" cmpd="sng" algn="ctr">
                      <a:solidFill>
                        <a:schemeClr val="bg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476884060"/>
                  </a:ext>
                </a:extLst>
              </a:tr>
              <a:tr h="243840">
                <a:tc>
                  <a:txBody>
                    <a:bodyPr/>
                    <a:lstStyle/>
                    <a:p>
                      <a:pPr algn="ctr" fontAlgn="b"/>
                      <a:r>
                        <a:rPr lang="en-US" sz="1100" u="none" strike="noStrike" dirty="0">
                          <a:effectLst/>
                        </a:rPr>
                        <a:t>4</a:t>
                      </a:r>
                      <a:endParaRPr lang="en-US" sz="1100" b="0" i="0" u="none" strike="noStrike" dirty="0">
                        <a:solidFill>
                          <a:srgbClr val="000000"/>
                        </a:solidFill>
                        <a:effectLst/>
                        <a:latin typeface="Calibri" panose="020F0502020204030204" pitchFamily="34" charset="0"/>
                      </a:endParaRPr>
                    </a:p>
                  </a:txBody>
                  <a:tcPr marL="5068" marR="5068" marT="5068" marB="0" anchor="b">
                    <a:lnL w="57150" cap="flat" cmpd="sng" algn="ctr">
                      <a:solidFill>
                        <a:schemeClr val="bg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ctr" fontAlgn="b"/>
                      <a:r>
                        <a:rPr lang="en-US" sz="1100" u="none" strike="noStrike" dirty="0">
                          <a:effectLst/>
                        </a:rPr>
                        <a:t>28</a:t>
                      </a:r>
                      <a:endParaRPr lang="en-US" sz="1100" b="0" i="0" u="none" strike="noStrike" dirty="0">
                        <a:solidFill>
                          <a:srgbClr val="000000"/>
                        </a:solidFill>
                        <a:effectLst/>
                        <a:latin typeface="Calibri" panose="020F0502020204030204" pitchFamily="34" charset="0"/>
                      </a:endParaRPr>
                    </a:p>
                  </a:txBody>
                  <a:tcPr marL="5068" marR="5068" marT="5068" marB="0" anchor="b">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ctr" fontAlgn="b"/>
                      <a:r>
                        <a:rPr lang="en-US" sz="1100" u="none" strike="noStrike" dirty="0">
                          <a:effectLst/>
                        </a:rPr>
                        <a:t>DAISEY</a:t>
                      </a:r>
                      <a:endParaRPr lang="en-US" sz="1100" b="0" i="0" u="none" strike="noStrike" dirty="0">
                        <a:solidFill>
                          <a:srgbClr val="000000"/>
                        </a:solidFill>
                        <a:effectLst/>
                        <a:latin typeface="Calibri" panose="020F0502020204030204" pitchFamily="34" charset="0"/>
                      </a:endParaRPr>
                    </a:p>
                  </a:txBody>
                  <a:tcPr marL="5068" marR="5068" marT="5068" marB="0" anchor="b">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l" fontAlgn="b"/>
                      <a:r>
                        <a:rPr lang="en-US" sz="1100" u="none" strike="noStrike" dirty="0">
                          <a:effectLst/>
                        </a:rPr>
                        <a:t> CF</a:t>
                      </a:r>
                      <a:endParaRPr lang="en-US" sz="1100" b="0" i="0" u="none" strike="noStrike" dirty="0">
                        <a:solidFill>
                          <a:srgbClr val="000000"/>
                        </a:solidFill>
                        <a:effectLst/>
                        <a:latin typeface="Calibri" panose="020F0502020204030204" pitchFamily="34" charset="0"/>
                      </a:endParaRPr>
                    </a:p>
                  </a:txBody>
                  <a:tcPr marL="5068" marR="5068" marT="5068" marB="0" anchor="b">
                    <a:lnR w="5715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2">
                        <a:lumMod val="20000"/>
                        <a:lumOff val="80000"/>
                      </a:schemeClr>
                    </a:solidFill>
                  </a:tcPr>
                </a:tc>
                <a:extLst>
                  <a:ext uri="{0D108BD9-81ED-4DB2-BD59-A6C34878D82A}">
                    <a16:rowId xmlns:a16="http://schemas.microsoft.com/office/drawing/2014/main" val="3324419168"/>
                  </a:ext>
                </a:extLst>
              </a:tr>
              <a:tr h="243840">
                <a:tc>
                  <a:txBody>
                    <a:bodyPr/>
                    <a:lstStyle/>
                    <a:p>
                      <a:pPr algn="ctr" fontAlgn="b"/>
                      <a:r>
                        <a:rPr lang="en-US" sz="1100" u="none" strike="noStrike" dirty="0">
                          <a:effectLst/>
                        </a:rPr>
                        <a:t>sub</a:t>
                      </a:r>
                      <a:endParaRPr lang="en-US" sz="1100" b="0" i="0" u="none" strike="noStrike" dirty="0">
                        <a:solidFill>
                          <a:srgbClr val="000000"/>
                        </a:solidFill>
                        <a:effectLst/>
                        <a:latin typeface="Calibri" panose="020F0502020204030204" pitchFamily="34" charset="0"/>
                      </a:endParaRPr>
                    </a:p>
                  </a:txBody>
                  <a:tcPr marL="5068" marR="5068" marT="5068" marB="0" anchor="b">
                    <a:lnL w="57150" cap="flat" cmpd="sng" algn="ctr">
                      <a:solidFill>
                        <a:schemeClr val="bg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5068" marR="5068" marT="5068" marB="0" anchor="b">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5068" marR="5068" marT="5068" marB="0" anchor="b">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5068" marR="5068" marT="5068" marB="0" anchor="b">
                    <a:lnR w="57150" cap="flat" cmpd="sng" algn="ctr">
                      <a:solidFill>
                        <a:schemeClr val="bg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094402773"/>
                  </a:ext>
                </a:extLst>
              </a:tr>
              <a:tr h="243840">
                <a:tc>
                  <a:txBody>
                    <a:bodyPr/>
                    <a:lstStyle/>
                    <a:p>
                      <a:pPr algn="ctr" fontAlgn="b"/>
                      <a:r>
                        <a:rPr lang="en-US" sz="1100" u="none" strike="noStrike" dirty="0">
                          <a:effectLst/>
                        </a:rPr>
                        <a:t>5</a:t>
                      </a:r>
                      <a:endParaRPr lang="en-US" sz="1100" b="0" i="0" u="none" strike="noStrike" dirty="0">
                        <a:solidFill>
                          <a:srgbClr val="000000"/>
                        </a:solidFill>
                        <a:effectLst/>
                        <a:latin typeface="Calibri" panose="020F0502020204030204" pitchFamily="34" charset="0"/>
                      </a:endParaRPr>
                    </a:p>
                  </a:txBody>
                  <a:tcPr marL="5068" marR="5068" marT="5068" marB="0" anchor="b">
                    <a:lnL w="57150" cap="flat" cmpd="sng" algn="ctr">
                      <a:solidFill>
                        <a:schemeClr val="bg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pPr algn="ctr" fontAlgn="b"/>
                      <a:r>
                        <a:rPr lang="en-US" sz="1100" u="none" strike="noStrike" dirty="0">
                          <a:effectLst/>
                        </a:rPr>
                        <a:t>30</a:t>
                      </a:r>
                      <a:endParaRPr lang="en-US" sz="1100" b="0" i="0" u="none" strike="noStrike" dirty="0">
                        <a:solidFill>
                          <a:srgbClr val="000000"/>
                        </a:solidFill>
                        <a:effectLst/>
                        <a:latin typeface="Calibri" panose="020F0502020204030204" pitchFamily="34" charset="0"/>
                      </a:endParaRPr>
                    </a:p>
                  </a:txBody>
                  <a:tcPr marL="5068" marR="5068" marT="5068" marB="0" anchor="b">
                    <a:lnT w="12700"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pPr algn="ctr" fontAlgn="b"/>
                      <a:r>
                        <a:rPr lang="en-US" sz="1100" u="none" strike="noStrike" dirty="0">
                          <a:effectLst/>
                        </a:rPr>
                        <a:t>EMMA</a:t>
                      </a:r>
                      <a:endParaRPr lang="en-US" sz="1100" b="0" i="0" u="none" strike="noStrike" dirty="0">
                        <a:solidFill>
                          <a:srgbClr val="000000"/>
                        </a:solidFill>
                        <a:effectLst/>
                        <a:latin typeface="Calibri" panose="020F0502020204030204" pitchFamily="34" charset="0"/>
                      </a:endParaRPr>
                    </a:p>
                  </a:txBody>
                  <a:tcPr marL="5068" marR="5068" marT="5068" marB="0" anchor="b">
                    <a:lnT w="12700"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pPr algn="l" fontAlgn="b"/>
                      <a:r>
                        <a:rPr lang="en-US" sz="1100" u="none" strike="noStrike" dirty="0">
                          <a:effectLst/>
                        </a:rPr>
                        <a:t> EP</a:t>
                      </a:r>
                      <a:endParaRPr lang="en-US" sz="1100" b="0" i="0" u="none" strike="noStrike" dirty="0">
                        <a:solidFill>
                          <a:srgbClr val="000000"/>
                        </a:solidFill>
                        <a:effectLst/>
                        <a:latin typeface="Calibri" panose="020F0502020204030204" pitchFamily="34" charset="0"/>
                      </a:endParaRPr>
                    </a:p>
                  </a:txBody>
                  <a:tcPr marL="5068" marR="5068" marT="5068" marB="0" anchor="b">
                    <a:lnR w="5715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1">
                        <a:lumMod val="20000"/>
                        <a:lumOff val="80000"/>
                      </a:schemeClr>
                    </a:solidFill>
                  </a:tcPr>
                </a:tc>
                <a:extLst>
                  <a:ext uri="{0D108BD9-81ED-4DB2-BD59-A6C34878D82A}">
                    <a16:rowId xmlns:a16="http://schemas.microsoft.com/office/drawing/2014/main" val="22316557"/>
                  </a:ext>
                </a:extLst>
              </a:tr>
              <a:tr h="243840">
                <a:tc>
                  <a:txBody>
                    <a:bodyPr/>
                    <a:lstStyle/>
                    <a:p>
                      <a:pPr algn="ctr" fontAlgn="b"/>
                      <a:r>
                        <a:rPr lang="en-US" sz="1100" u="none" strike="noStrike" dirty="0">
                          <a:effectLst/>
                        </a:rPr>
                        <a:t>sub</a:t>
                      </a:r>
                      <a:endParaRPr lang="en-US" sz="1100" b="0" i="0" u="none" strike="noStrike" dirty="0">
                        <a:solidFill>
                          <a:srgbClr val="000000"/>
                        </a:solidFill>
                        <a:effectLst/>
                        <a:latin typeface="Calibri" panose="020F0502020204030204" pitchFamily="34" charset="0"/>
                      </a:endParaRPr>
                    </a:p>
                  </a:txBody>
                  <a:tcPr marL="5068" marR="5068" marT="5068" marB="0" anchor="b">
                    <a:lnL w="57150" cap="flat" cmpd="sng" algn="ctr">
                      <a:solidFill>
                        <a:schemeClr val="bg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5068" marR="5068" marT="5068" marB="0" anchor="b">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5068" marR="5068" marT="5068" marB="0" anchor="b">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5068" marR="5068" marT="5068" marB="0" anchor="b">
                    <a:lnR w="57150" cap="flat" cmpd="sng" algn="ctr">
                      <a:solidFill>
                        <a:schemeClr val="bg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192297014"/>
                  </a:ext>
                </a:extLst>
              </a:tr>
              <a:tr h="243840">
                <a:tc>
                  <a:txBody>
                    <a:bodyPr/>
                    <a:lstStyle/>
                    <a:p>
                      <a:pPr algn="ctr" fontAlgn="b"/>
                      <a:r>
                        <a:rPr lang="en-US" sz="1100" u="none" strike="noStrike" dirty="0">
                          <a:effectLst/>
                        </a:rPr>
                        <a:t>6</a:t>
                      </a:r>
                      <a:endParaRPr lang="en-US" sz="1100" b="0" i="0" u="none" strike="noStrike" dirty="0">
                        <a:solidFill>
                          <a:srgbClr val="000000"/>
                        </a:solidFill>
                        <a:effectLst/>
                        <a:latin typeface="Calibri" panose="020F0502020204030204" pitchFamily="34" charset="0"/>
                      </a:endParaRPr>
                    </a:p>
                  </a:txBody>
                  <a:tcPr marL="5068" marR="5068" marT="5068" marB="0" anchor="b">
                    <a:lnL w="57150" cap="flat" cmpd="sng" algn="ctr">
                      <a:solidFill>
                        <a:schemeClr val="bg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ctr" fontAlgn="b"/>
                      <a:r>
                        <a:rPr lang="en-US" sz="1100" u="none" strike="noStrike" dirty="0">
                          <a:effectLst/>
                        </a:rPr>
                        <a:t>32</a:t>
                      </a:r>
                      <a:endParaRPr lang="en-US" sz="1100" b="0" i="0" u="none" strike="noStrike" dirty="0">
                        <a:solidFill>
                          <a:srgbClr val="000000"/>
                        </a:solidFill>
                        <a:effectLst/>
                        <a:latin typeface="Calibri" panose="020F0502020204030204" pitchFamily="34" charset="0"/>
                      </a:endParaRPr>
                    </a:p>
                  </a:txBody>
                  <a:tcPr marL="5068" marR="5068" marT="5068" marB="0" anchor="b">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ctr" fontAlgn="b"/>
                      <a:r>
                        <a:rPr lang="en-US" sz="1100" u="none" strike="noStrike" dirty="0">
                          <a:effectLst/>
                        </a:rPr>
                        <a:t>FIONA</a:t>
                      </a:r>
                      <a:endParaRPr lang="en-US" sz="1100" b="0" i="0" u="none" strike="noStrike" dirty="0">
                        <a:solidFill>
                          <a:srgbClr val="000000"/>
                        </a:solidFill>
                        <a:effectLst/>
                        <a:latin typeface="Calibri" panose="020F0502020204030204" pitchFamily="34" charset="0"/>
                      </a:endParaRPr>
                    </a:p>
                  </a:txBody>
                  <a:tcPr marL="5068" marR="5068" marT="5068" marB="0" anchor="b">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l" fontAlgn="b"/>
                      <a:r>
                        <a:rPr lang="en-US" sz="1100" u="none" strike="noStrike" dirty="0">
                          <a:effectLst/>
                        </a:rPr>
                        <a:t> C</a:t>
                      </a:r>
                      <a:endParaRPr lang="en-US" sz="1100" b="0" i="0" u="none" strike="noStrike" dirty="0">
                        <a:solidFill>
                          <a:srgbClr val="000000"/>
                        </a:solidFill>
                        <a:effectLst/>
                        <a:latin typeface="Calibri" panose="020F0502020204030204" pitchFamily="34" charset="0"/>
                      </a:endParaRPr>
                    </a:p>
                  </a:txBody>
                  <a:tcPr marL="5068" marR="5068" marT="5068" marB="0" anchor="b">
                    <a:lnR w="5715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2">
                        <a:lumMod val="20000"/>
                        <a:lumOff val="80000"/>
                      </a:schemeClr>
                    </a:solidFill>
                  </a:tcPr>
                </a:tc>
                <a:extLst>
                  <a:ext uri="{0D108BD9-81ED-4DB2-BD59-A6C34878D82A}">
                    <a16:rowId xmlns:a16="http://schemas.microsoft.com/office/drawing/2014/main" val="1396748160"/>
                  </a:ext>
                </a:extLst>
              </a:tr>
              <a:tr h="243840">
                <a:tc>
                  <a:txBody>
                    <a:bodyPr/>
                    <a:lstStyle/>
                    <a:p>
                      <a:pPr algn="ctr" fontAlgn="b"/>
                      <a:r>
                        <a:rPr lang="en-US" sz="1100" u="none" strike="noStrike" dirty="0">
                          <a:effectLst/>
                        </a:rPr>
                        <a:t>sub</a:t>
                      </a:r>
                      <a:endParaRPr lang="en-US" sz="1100" b="0" i="0" u="none" strike="noStrike" dirty="0">
                        <a:solidFill>
                          <a:srgbClr val="000000"/>
                        </a:solidFill>
                        <a:effectLst/>
                        <a:latin typeface="Calibri" panose="020F0502020204030204" pitchFamily="34" charset="0"/>
                      </a:endParaRPr>
                    </a:p>
                  </a:txBody>
                  <a:tcPr marL="5068" marR="5068" marT="5068" marB="0" anchor="b">
                    <a:lnL w="57150" cap="flat" cmpd="sng" algn="ctr">
                      <a:solidFill>
                        <a:schemeClr val="bg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5068" marR="5068" marT="5068" marB="0" anchor="b">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5068" marR="5068" marT="5068" marB="0" anchor="b">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5068" marR="5068" marT="5068" marB="0" anchor="b">
                    <a:lnR w="57150" cap="flat" cmpd="sng" algn="ctr">
                      <a:solidFill>
                        <a:schemeClr val="bg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422926224"/>
                  </a:ext>
                </a:extLst>
              </a:tr>
              <a:tr h="243840">
                <a:tc>
                  <a:txBody>
                    <a:bodyPr/>
                    <a:lstStyle/>
                    <a:p>
                      <a:pPr algn="ctr" fontAlgn="b"/>
                      <a:r>
                        <a:rPr lang="en-US" sz="1100" u="none" strike="noStrike" dirty="0">
                          <a:effectLst/>
                        </a:rPr>
                        <a:t>7</a:t>
                      </a:r>
                      <a:endParaRPr lang="en-US" sz="1100" b="0" i="0" u="none" strike="noStrike" dirty="0">
                        <a:solidFill>
                          <a:srgbClr val="000000"/>
                        </a:solidFill>
                        <a:effectLst/>
                        <a:latin typeface="Calibri" panose="020F0502020204030204" pitchFamily="34" charset="0"/>
                      </a:endParaRPr>
                    </a:p>
                  </a:txBody>
                  <a:tcPr marL="5068" marR="5068" marT="5068" marB="0" anchor="b">
                    <a:lnL w="57150" cap="flat" cmpd="sng" algn="ctr">
                      <a:solidFill>
                        <a:schemeClr val="bg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pPr algn="ctr" fontAlgn="b"/>
                      <a:r>
                        <a:rPr lang="en-US" sz="1100" u="none" strike="noStrike" dirty="0">
                          <a:effectLst/>
                        </a:rPr>
                        <a:t>34</a:t>
                      </a:r>
                      <a:endParaRPr lang="en-US" sz="1100" b="0" i="0" u="none" strike="noStrike" dirty="0">
                        <a:solidFill>
                          <a:srgbClr val="000000"/>
                        </a:solidFill>
                        <a:effectLst/>
                        <a:latin typeface="Calibri" panose="020F0502020204030204" pitchFamily="34" charset="0"/>
                      </a:endParaRPr>
                    </a:p>
                  </a:txBody>
                  <a:tcPr marL="5068" marR="5068" marT="5068" marB="0" anchor="b">
                    <a:lnT w="12700"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pPr algn="ctr" fontAlgn="b"/>
                      <a:r>
                        <a:rPr lang="en-US" sz="1100" u="none" strike="noStrike" dirty="0">
                          <a:effectLst/>
                        </a:rPr>
                        <a:t>GINA</a:t>
                      </a:r>
                      <a:endParaRPr lang="en-US" sz="1100" b="0" i="0" u="none" strike="noStrike" dirty="0">
                        <a:solidFill>
                          <a:srgbClr val="000000"/>
                        </a:solidFill>
                        <a:effectLst/>
                        <a:latin typeface="Calibri" panose="020F0502020204030204" pitchFamily="34" charset="0"/>
                      </a:endParaRPr>
                    </a:p>
                  </a:txBody>
                  <a:tcPr marL="5068" marR="5068" marT="5068" marB="0" anchor="b">
                    <a:lnT w="12700"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pPr algn="l" fontAlgn="b"/>
                      <a:r>
                        <a:rPr lang="en-US" sz="1100" u="none" strike="noStrike" dirty="0">
                          <a:effectLst/>
                        </a:rPr>
                        <a:t> </a:t>
                      </a:r>
                      <a:r>
                        <a:rPr lang="en-US" sz="1100" u="none" strike="sngStrike" dirty="0">
                          <a:effectLst/>
                        </a:rPr>
                        <a:t>DP</a:t>
                      </a:r>
                      <a:r>
                        <a:rPr lang="en-US" sz="1100" u="none" strike="noStrike" dirty="0">
                          <a:effectLst/>
                        </a:rPr>
                        <a:t>   </a:t>
                      </a:r>
                      <a:r>
                        <a:rPr lang="en-US" sz="1100" u="none" strike="sngStrike" dirty="0">
                          <a:effectLst/>
                        </a:rPr>
                        <a:t>F1</a:t>
                      </a:r>
                      <a:r>
                        <a:rPr lang="en-US" sz="1100" u="none" strike="noStrike" dirty="0">
                          <a:effectLst/>
                        </a:rPr>
                        <a:t> </a:t>
                      </a:r>
                      <a:r>
                        <a:rPr lang="en-US" sz="1100" u="none" strike="noStrike" dirty="0">
                          <a:effectLst/>
                          <a:highlight>
                            <a:srgbClr val="FFFF00"/>
                          </a:highlight>
                        </a:rPr>
                        <a:t>DP</a:t>
                      </a:r>
                      <a:endParaRPr lang="en-US" sz="1100" b="0" i="0" u="none" strike="sngStrike" dirty="0">
                        <a:solidFill>
                          <a:srgbClr val="000000"/>
                        </a:solidFill>
                        <a:effectLst/>
                        <a:highlight>
                          <a:srgbClr val="FFFF00"/>
                        </a:highlight>
                        <a:latin typeface="Calibri" panose="020F0502020204030204" pitchFamily="34" charset="0"/>
                      </a:endParaRPr>
                    </a:p>
                  </a:txBody>
                  <a:tcPr marL="5068" marR="5068" marT="5068" marB="0" anchor="b">
                    <a:lnR w="5715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1">
                        <a:lumMod val="20000"/>
                        <a:lumOff val="80000"/>
                      </a:schemeClr>
                    </a:solidFill>
                  </a:tcPr>
                </a:tc>
                <a:extLst>
                  <a:ext uri="{0D108BD9-81ED-4DB2-BD59-A6C34878D82A}">
                    <a16:rowId xmlns:a16="http://schemas.microsoft.com/office/drawing/2014/main" val="2105246213"/>
                  </a:ext>
                </a:extLst>
              </a:tr>
              <a:tr h="243840">
                <a:tc>
                  <a:txBody>
                    <a:bodyPr/>
                    <a:lstStyle/>
                    <a:p>
                      <a:pPr algn="ctr" fontAlgn="b"/>
                      <a:r>
                        <a:rPr lang="en-US" sz="1100" u="none" strike="noStrike" dirty="0">
                          <a:effectLst/>
                        </a:rPr>
                        <a:t>sub</a:t>
                      </a:r>
                      <a:endParaRPr lang="en-US" sz="1100" b="0" i="0" u="none" strike="noStrike" dirty="0">
                        <a:solidFill>
                          <a:srgbClr val="000000"/>
                        </a:solidFill>
                        <a:effectLst/>
                        <a:latin typeface="Calibri" panose="020F0502020204030204" pitchFamily="34" charset="0"/>
                      </a:endParaRPr>
                    </a:p>
                  </a:txBody>
                  <a:tcPr marL="5068" marR="5068" marT="5068" marB="0" anchor="b">
                    <a:lnL w="57150" cap="flat" cmpd="sng" algn="ctr">
                      <a:solidFill>
                        <a:schemeClr val="bg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5068" marR="5068" marT="5068" marB="0" anchor="b">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5068" marR="5068" marT="5068" marB="0" anchor="b">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5068" marR="5068" marT="5068" marB="0" anchor="b">
                    <a:lnR w="57150" cap="flat" cmpd="sng" algn="ctr">
                      <a:solidFill>
                        <a:schemeClr val="bg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73922931"/>
                  </a:ext>
                </a:extLst>
              </a:tr>
              <a:tr h="243840">
                <a:tc>
                  <a:txBody>
                    <a:bodyPr/>
                    <a:lstStyle/>
                    <a:p>
                      <a:pPr algn="ctr" fontAlgn="b"/>
                      <a:r>
                        <a:rPr lang="en-US" sz="1100" u="none" strike="noStrike" dirty="0">
                          <a:effectLst/>
                        </a:rPr>
                        <a:t>8</a:t>
                      </a:r>
                      <a:endParaRPr lang="en-US" sz="1100" b="0" i="0" u="none" strike="noStrike" dirty="0">
                        <a:solidFill>
                          <a:srgbClr val="000000"/>
                        </a:solidFill>
                        <a:effectLst/>
                        <a:latin typeface="Calibri" panose="020F0502020204030204" pitchFamily="34" charset="0"/>
                      </a:endParaRPr>
                    </a:p>
                  </a:txBody>
                  <a:tcPr marL="5068" marR="5068" marT="5068" marB="0" anchor="b">
                    <a:lnL w="57150" cap="flat" cmpd="sng" algn="ctr">
                      <a:solidFill>
                        <a:schemeClr val="bg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ctr" fontAlgn="b"/>
                      <a:r>
                        <a:rPr lang="en-US" sz="1100" u="none" strike="noStrike" dirty="0">
                          <a:effectLst/>
                        </a:rPr>
                        <a:t>36</a:t>
                      </a:r>
                      <a:endParaRPr lang="en-US" sz="1100" b="0" i="0" u="none" strike="noStrike" dirty="0">
                        <a:solidFill>
                          <a:srgbClr val="000000"/>
                        </a:solidFill>
                        <a:effectLst/>
                        <a:latin typeface="Calibri" panose="020F0502020204030204" pitchFamily="34" charset="0"/>
                      </a:endParaRPr>
                    </a:p>
                  </a:txBody>
                  <a:tcPr marL="5068" marR="5068" marT="5068" marB="0" anchor="b">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ctr" fontAlgn="b"/>
                      <a:r>
                        <a:rPr lang="en-US" sz="1100" u="none" strike="noStrike" dirty="0">
                          <a:effectLst/>
                        </a:rPr>
                        <a:t>HANNAH</a:t>
                      </a:r>
                      <a:endParaRPr lang="en-US" sz="1100" b="0" i="0" u="none" strike="noStrike" dirty="0">
                        <a:solidFill>
                          <a:srgbClr val="000000"/>
                        </a:solidFill>
                        <a:effectLst/>
                        <a:latin typeface="Calibri" panose="020F0502020204030204" pitchFamily="34" charset="0"/>
                      </a:endParaRPr>
                    </a:p>
                  </a:txBody>
                  <a:tcPr marL="5068" marR="5068" marT="5068" marB="0" anchor="b">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l" fontAlgn="b"/>
                      <a:r>
                        <a:rPr lang="en-US" sz="1100" u="none" strike="noStrike" dirty="0">
                          <a:effectLst/>
                        </a:rPr>
                        <a:t> 1B</a:t>
                      </a:r>
                      <a:endParaRPr lang="en-US" sz="1100" b="0" i="0" u="none" strike="noStrike" dirty="0">
                        <a:solidFill>
                          <a:srgbClr val="000000"/>
                        </a:solidFill>
                        <a:effectLst/>
                        <a:latin typeface="Calibri" panose="020F0502020204030204" pitchFamily="34" charset="0"/>
                      </a:endParaRPr>
                    </a:p>
                  </a:txBody>
                  <a:tcPr marL="5068" marR="5068" marT="5068" marB="0" anchor="b">
                    <a:lnR w="5715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2">
                        <a:lumMod val="20000"/>
                        <a:lumOff val="80000"/>
                      </a:schemeClr>
                    </a:solidFill>
                  </a:tcPr>
                </a:tc>
                <a:extLst>
                  <a:ext uri="{0D108BD9-81ED-4DB2-BD59-A6C34878D82A}">
                    <a16:rowId xmlns:a16="http://schemas.microsoft.com/office/drawing/2014/main" val="559528907"/>
                  </a:ext>
                </a:extLst>
              </a:tr>
              <a:tr h="243840">
                <a:tc>
                  <a:txBody>
                    <a:bodyPr/>
                    <a:lstStyle/>
                    <a:p>
                      <a:pPr algn="ctr" fontAlgn="b"/>
                      <a:r>
                        <a:rPr lang="en-US" sz="1100" u="none" strike="noStrike" dirty="0">
                          <a:effectLst/>
                        </a:rPr>
                        <a:t>sub</a:t>
                      </a:r>
                      <a:endParaRPr lang="en-US" sz="1100" b="0" i="0" u="none" strike="noStrike" dirty="0">
                        <a:solidFill>
                          <a:srgbClr val="000000"/>
                        </a:solidFill>
                        <a:effectLst/>
                        <a:latin typeface="Calibri" panose="020F0502020204030204" pitchFamily="34" charset="0"/>
                      </a:endParaRPr>
                    </a:p>
                  </a:txBody>
                  <a:tcPr marL="5068" marR="5068" marT="5068" marB="0" anchor="b">
                    <a:lnL w="57150" cap="flat" cmpd="sng" algn="ctr">
                      <a:solidFill>
                        <a:schemeClr val="bg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5068" marR="5068" marT="5068" marB="0" anchor="b">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5068" marR="5068" marT="5068" marB="0" anchor="b">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5068" marR="5068" marT="5068" marB="0" anchor="b">
                    <a:lnR w="57150" cap="flat" cmpd="sng" algn="ctr">
                      <a:solidFill>
                        <a:schemeClr val="bg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825291493"/>
                  </a:ext>
                </a:extLst>
              </a:tr>
              <a:tr h="243840">
                <a:tc>
                  <a:txBody>
                    <a:bodyPr/>
                    <a:lstStyle/>
                    <a:p>
                      <a:pPr algn="ctr" fontAlgn="b"/>
                      <a:r>
                        <a:rPr lang="en-US" sz="1100" u="none" strike="noStrike" dirty="0">
                          <a:effectLst/>
                        </a:rPr>
                        <a:t>9</a:t>
                      </a:r>
                      <a:endParaRPr lang="en-US" sz="1100" b="0" i="0" u="none" strike="noStrike" dirty="0">
                        <a:solidFill>
                          <a:srgbClr val="000000"/>
                        </a:solidFill>
                        <a:effectLst/>
                        <a:latin typeface="Calibri" panose="020F0502020204030204" pitchFamily="34" charset="0"/>
                      </a:endParaRPr>
                    </a:p>
                  </a:txBody>
                  <a:tcPr marL="5068" marR="5068" marT="5068" marB="0" anchor="b">
                    <a:lnL w="57150" cap="flat" cmpd="sng" algn="ctr">
                      <a:solidFill>
                        <a:schemeClr val="bg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pPr algn="ctr" fontAlgn="b"/>
                      <a:r>
                        <a:rPr lang="en-US" sz="1100" u="none" strike="noStrike" dirty="0">
                          <a:effectLst/>
                        </a:rPr>
                        <a:t>38</a:t>
                      </a:r>
                      <a:endParaRPr lang="en-US" sz="1100" b="0" i="0" u="none" strike="noStrike" dirty="0">
                        <a:solidFill>
                          <a:srgbClr val="000000"/>
                        </a:solidFill>
                        <a:effectLst/>
                        <a:latin typeface="Calibri" panose="020F0502020204030204" pitchFamily="34" charset="0"/>
                      </a:endParaRPr>
                    </a:p>
                  </a:txBody>
                  <a:tcPr marL="5068" marR="5068" marT="5068" marB="0" anchor="b">
                    <a:lnT w="12700"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pPr algn="ctr" fontAlgn="b"/>
                      <a:r>
                        <a:rPr lang="en-US" sz="1100" u="none" strike="noStrike" dirty="0">
                          <a:effectLst/>
                        </a:rPr>
                        <a:t>IZZY</a:t>
                      </a:r>
                      <a:endParaRPr lang="en-US" sz="1100" b="0" i="0" u="none" strike="noStrike" dirty="0">
                        <a:solidFill>
                          <a:srgbClr val="000000"/>
                        </a:solidFill>
                        <a:effectLst/>
                        <a:latin typeface="Calibri" panose="020F0502020204030204" pitchFamily="34" charset="0"/>
                      </a:endParaRPr>
                    </a:p>
                  </a:txBody>
                  <a:tcPr marL="5068" marR="5068" marT="5068" marB="0" anchor="b">
                    <a:lnT w="12700"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pPr algn="l" fontAlgn="b"/>
                      <a:r>
                        <a:rPr lang="en-US" sz="1100" u="none" strike="noStrike" dirty="0">
                          <a:effectLst/>
                        </a:rPr>
                        <a:t> LF</a:t>
                      </a:r>
                      <a:endParaRPr lang="en-US" sz="1100" b="0" i="0" u="none" strike="noStrike" dirty="0">
                        <a:solidFill>
                          <a:srgbClr val="000000"/>
                        </a:solidFill>
                        <a:effectLst/>
                        <a:latin typeface="Calibri" panose="020F0502020204030204" pitchFamily="34" charset="0"/>
                      </a:endParaRPr>
                    </a:p>
                  </a:txBody>
                  <a:tcPr marL="5068" marR="5068" marT="5068" marB="0" anchor="b">
                    <a:lnR w="5715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1">
                        <a:lumMod val="20000"/>
                        <a:lumOff val="80000"/>
                      </a:schemeClr>
                    </a:solidFill>
                  </a:tcPr>
                </a:tc>
                <a:extLst>
                  <a:ext uri="{0D108BD9-81ED-4DB2-BD59-A6C34878D82A}">
                    <a16:rowId xmlns:a16="http://schemas.microsoft.com/office/drawing/2014/main" val="3341786524"/>
                  </a:ext>
                </a:extLst>
              </a:tr>
              <a:tr h="243840">
                <a:tc>
                  <a:txBody>
                    <a:bodyPr/>
                    <a:lstStyle/>
                    <a:p>
                      <a:pPr algn="ctr" fontAlgn="b"/>
                      <a:r>
                        <a:rPr lang="en-US" sz="1100" u="none" strike="noStrike" dirty="0">
                          <a:effectLst/>
                        </a:rPr>
                        <a:t>sub</a:t>
                      </a:r>
                      <a:endParaRPr lang="en-US" sz="1100" b="0" i="0" u="none" strike="noStrike" dirty="0">
                        <a:solidFill>
                          <a:srgbClr val="000000"/>
                        </a:solidFill>
                        <a:effectLst/>
                        <a:latin typeface="Calibri" panose="020F0502020204030204" pitchFamily="34" charset="0"/>
                      </a:endParaRPr>
                    </a:p>
                  </a:txBody>
                  <a:tcPr marL="5068" marR="5068" marT="5068" marB="0" anchor="b">
                    <a:lnL w="57150" cap="flat" cmpd="sng" algn="ctr">
                      <a:solidFill>
                        <a:schemeClr val="bg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5068" marR="5068" marT="5068" marB="0" anchor="b">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5068" marR="5068" marT="5068" marB="0" anchor="b">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5068" marR="5068" marT="5068" marB="0" anchor="b">
                    <a:lnR w="57150" cap="flat" cmpd="sng" algn="ctr">
                      <a:solidFill>
                        <a:schemeClr val="bg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39083462"/>
                  </a:ext>
                </a:extLst>
              </a:tr>
              <a:tr h="243840">
                <a:tc>
                  <a:txBody>
                    <a:bodyPr/>
                    <a:lstStyle/>
                    <a:p>
                      <a:pPr algn="ctr" fontAlgn="b"/>
                      <a:r>
                        <a:rPr lang="en-US" sz="1100" u="none" strike="noStrike" dirty="0">
                          <a:effectLst/>
                        </a:rPr>
                        <a:t>10</a:t>
                      </a:r>
                      <a:endParaRPr lang="en-US" sz="1100" b="0" i="0" u="none" strike="noStrike" dirty="0">
                        <a:solidFill>
                          <a:srgbClr val="000000"/>
                        </a:solidFill>
                        <a:effectLst/>
                        <a:latin typeface="Calibri" panose="020F0502020204030204" pitchFamily="34" charset="0"/>
                      </a:endParaRPr>
                    </a:p>
                  </a:txBody>
                  <a:tcPr marL="5068" marR="5068" marT="5068" marB="0" anchor="b">
                    <a:lnL w="57150" cap="flat" cmpd="sng" algn="ctr">
                      <a:solidFill>
                        <a:schemeClr val="bg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ctr" fontAlgn="b"/>
                      <a:r>
                        <a:rPr lang="en-US" sz="1100" u="none" strike="noStrike" dirty="0">
                          <a:effectLst/>
                        </a:rPr>
                        <a:t>40</a:t>
                      </a:r>
                      <a:endParaRPr lang="en-US" sz="1100" b="0" i="0" u="none" strike="noStrike" dirty="0">
                        <a:solidFill>
                          <a:srgbClr val="000000"/>
                        </a:solidFill>
                        <a:effectLst/>
                        <a:latin typeface="Calibri" panose="020F0502020204030204" pitchFamily="34" charset="0"/>
                      </a:endParaRPr>
                    </a:p>
                  </a:txBody>
                  <a:tcPr marL="5068" marR="5068" marT="5068" marB="0" anchor="b">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ctr" fontAlgn="b"/>
                      <a:r>
                        <a:rPr lang="en-US" sz="1100" u="none" strike="noStrike" dirty="0">
                          <a:effectLst/>
                        </a:rPr>
                        <a:t>JANE</a:t>
                      </a:r>
                      <a:endParaRPr lang="en-US" sz="1100" b="0" i="0" u="none" strike="noStrike" dirty="0">
                        <a:solidFill>
                          <a:srgbClr val="000000"/>
                        </a:solidFill>
                        <a:effectLst/>
                        <a:latin typeface="Calibri" panose="020F0502020204030204" pitchFamily="34" charset="0"/>
                      </a:endParaRPr>
                    </a:p>
                  </a:txBody>
                  <a:tcPr marL="5068" marR="5068" marT="5068" marB="0" anchor="b">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l" fontAlgn="b"/>
                      <a:r>
                        <a:rPr lang="en-US" sz="1100" u="none" strike="noStrike" dirty="0">
                          <a:effectLst/>
                        </a:rPr>
                        <a:t> </a:t>
                      </a:r>
                      <a:r>
                        <a:rPr lang="en-US" sz="1100" u="none" strike="sngStrike" dirty="0">
                          <a:effectLst/>
                        </a:rPr>
                        <a:t>RF</a:t>
                      </a:r>
                      <a:r>
                        <a:rPr lang="en-US" sz="1100" u="none" strike="noStrike" dirty="0">
                          <a:effectLst/>
                        </a:rPr>
                        <a:t>    O/P</a:t>
                      </a:r>
                      <a:endParaRPr lang="en-US" sz="1100" b="0" i="0" u="none" strike="sngStrike" dirty="0">
                        <a:solidFill>
                          <a:srgbClr val="000000"/>
                        </a:solidFill>
                        <a:effectLst/>
                        <a:latin typeface="Calibri" panose="020F0502020204030204" pitchFamily="34" charset="0"/>
                      </a:endParaRPr>
                    </a:p>
                  </a:txBody>
                  <a:tcPr marL="5068" marR="5068" marT="5068" marB="0" anchor="b">
                    <a:lnR w="5715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2">
                        <a:lumMod val="20000"/>
                        <a:lumOff val="80000"/>
                      </a:schemeClr>
                    </a:solidFill>
                  </a:tcPr>
                </a:tc>
                <a:extLst>
                  <a:ext uri="{0D108BD9-81ED-4DB2-BD59-A6C34878D82A}">
                    <a16:rowId xmlns:a16="http://schemas.microsoft.com/office/drawing/2014/main" val="2200131316"/>
                  </a:ext>
                </a:extLst>
              </a:tr>
              <a:tr h="243840">
                <a:tc>
                  <a:txBody>
                    <a:bodyPr/>
                    <a:lstStyle/>
                    <a:p>
                      <a:pPr algn="ctr" fontAlgn="b"/>
                      <a:r>
                        <a:rPr lang="en-US" sz="1100" u="none" strike="noStrike" dirty="0">
                          <a:effectLst/>
                        </a:rPr>
                        <a:t>sub</a:t>
                      </a:r>
                      <a:endParaRPr lang="en-US" sz="1100" b="0" i="0" u="none" strike="noStrike" dirty="0">
                        <a:solidFill>
                          <a:srgbClr val="000000"/>
                        </a:solidFill>
                        <a:effectLst/>
                        <a:latin typeface="Calibri" panose="020F0502020204030204" pitchFamily="34" charset="0"/>
                      </a:endParaRPr>
                    </a:p>
                  </a:txBody>
                  <a:tcPr marL="5068" marR="5068" marT="5068" marB="0" anchor="b">
                    <a:lnL w="57150" cap="flat" cmpd="sng" algn="ctr">
                      <a:solidFill>
                        <a:schemeClr val="bg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5068" marR="5068" marT="5068" marB="0" anchor="b">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5068" marR="5068" marT="5068" marB="0" anchor="b">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5068" marR="5068" marT="5068" marB="0" anchor="b">
                    <a:lnR w="57150" cap="flat" cmpd="sng" algn="ctr">
                      <a:solidFill>
                        <a:schemeClr val="bg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792774851"/>
                  </a:ext>
                </a:extLst>
              </a:tr>
              <a:tr h="243840">
                <a:tc>
                  <a:txBody>
                    <a:bodyPr/>
                    <a:lstStyle/>
                    <a:p>
                      <a:pPr algn="ctr" fontAlgn="b"/>
                      <a:r>
                        <a:rPr lang="en-US" sz="1100" u="none" strike="noStrike" dirty="0">
                          <a:effectLst/>
                        </a:rPr>
                        <a:t>11</a:t>
                      </a:r>
                      <a:endParaRPr lang="en-US" sz="1100" b="0" i="0" u="none" strike="noStrike" dirty="0">
                        <a:solidFill>
                          <a:srgbClr val="000000"/>
                        </a:solidFill>
                        <a:effectLst/>
                        <a:latin typeface="Calibri" panose="020F0502020204030204" pitchFamily="34" charset="0"/>
                      </a:endParaRPr>
                    </a:p>
                  </a:txBody>
                  <a:tcPr marL="5068" marR="5068" marT="5068" marB="0" anchor="b">
                    <a:lnL w="57150" cap="flat" cmpd="sng" algn="ctr">
                      <a:solidFill>
                        <a:schemeClr val="bg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pPr algn="ctr" fontAlgn="b"/>
                      <a:r>
                        <a:rPr lang="en-US" sz="1100" u="none" strike="noStrike" dirty="0">
                          <a:effectLst/>
                        </a:rPr>
                        <a:t>42</a:t>
                      </a:r>
                      <a:endParaRPr lang="en-US" sz="1100" b="0" i="0" u="none" strike="noStrike" dirty="0">
                        <a:solidFill>
                          <a:srgbClr val="000000"/>
                        </a:solidFill>
                        <a:effectLst/>
                        <a:latin typeface="Calibri" panose="020F0502020204030204" pitchFamily="34" charset="0"/>
                      </a:endParaRPr>
                    </a:p>
                  </a:txBody>
                  <a:tcPr marL="5068" marR="5068" marT="5068" marB="0" anchor="b">
                    <a:lnT w="12700"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pPr algn="ctr" fontAlgn="b"/>
                      <a:r>
                        <a:rPr lang="en-US" sz="1100" u="none" strike="sngStrike" dirty="0">
                          <a:effectLst/>
                          <a:highlight>
                            <a:srgbClr val="FFFF00"/>
                          </a:highlight>
                        </a:rPr>
                        <a:t>KATE</a:t>
                      </a:r>
                      <a:endParaRPr lang="en-US" sz="1100" b="0" i="0" u="none" strike="sngStrike" dirty="0">
                        <a:solidFill>
                          <a:srgbClr val="000000"/>
                        </a:solidFill>
                        <a:effectLst/>
                        <a:highlight>
                          <a:srgbClr val="FFFF00"/>
                        </a:highlight>
                        <a:latin typeface="Calibri" panose="020F0502020204030204" pitchFamily="34" charset="0"/>
                      </a:endParaRPr>
                    </a:p>
                  </a:txBody>
                  <a:tcPr marL="5068" marR="5068" marT="5068" marB="0" anchor="b">
                    <a:lnT w="12700"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pPr algn="l" fontAlgn="b"/>
                      <a:r>
                        <a:rPr lang="en-US" sz="1100" u="none" strike="noStrike" dirty="0">
                          <a:effectLst/>
                        </a:rPr>
                        <a:t> </a:t>
                      </a:r>
                      <a:r>
                        <a:rPr lang="en-US" sz="1100" u="none" strike="sngStrike" dirty="0">
                          <a:effectLst/>
                        </a:rPr>
                        <a:t>FLEX - F1</a:t>
                      </a:r>
                      <a:endParaRPr lang="en-US" sz="1100" b="0" i="0" u="none" strike="sngStrike" dirty="0">
                        <a:solidFill>
                          <a:srgbClr val="000000"/>
                        </a:solidFill>
                        <a:effectLst/>
                        <a:latin typeface="Calibri" panose="020F0502020204030204" pitchFamily="34" charset="0"/>
                      </a:endParaRPr>
                    </a:p>
                  </a:txBody>
                  <a:tcPr marL="5068" marR="5068" marT="5068" marB="0" anchor="b">
                    <a:lnR w="5715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1">
                        <a:lumMod val="20000"/>
                        <a:lumOff val="80000"/>
                      </a:schemeClr>
                    </a:solidFill>
                  </a:tcPr>
                </a:tc>
                <a:extLst>
                  <a:ext uri="{0D108BD9-81ED-4DB2-BD59-A6C34878D82A}">
                    <a16:rowId xmlns:a16="http://schemas.microsoft.com/office/drawing/2014/main" val="534335676"/>
                  </a:ext>
                </a:extLst>
              </a:tr>
              <a:tr h="259081">
                <a:tc>
                  <a:txBody>
                    <a:bodyPr/>
                    <a:lstStyle/>
                    <a:p>
                      <a:pPr algn="ctr" fontAlgn="b"/>
                      <a:r>
                        <a:rPr lang="en-US" sz="1100" u="none" strike="noStrike">
                          <a:effectLst/>
                        </a:rPr>
                        <a:t>sub</a:t>
                      </a:r>
                      <a:endParaRPr lang="en-US" sz="1100" b="0" i="0" u="none" strike="noStrike">
                        <a:solidFill>
                          <a:srgbClr val="000000"/>
                        </a:solidFill>
                        <a:effectLst/>
                        <a:latin typeface="Calibri" panose="020F0502020204030204" pitchFamily="34" charset="0"/>
                      </a:endParaRPr>
                    </a:p>
                  </a:txBody>
                  <a:tcPr marL="5068" marR="5068" marT="5068" marB="0" anchor="b">
                    <a:lnL w="57150" cap="flat" cmpd="sng" algn="ctr">
                      <a:solidFill>
                        <a:schemeClr val="bg1"/>
                      </a:solidFill>
                      <a:prstDash val="solid"/>
                      <a:round/>
                      <a:headEnd type="none" w="med" len="med"/>
                      <a:tailEnd type="none" w="med" len="med"/>
                    </a:lnL>
                    <a:solidFill>
                      <a:schemeClr val="accent1">
                        <a:lumMod val="20000"/>
                        <a:lumOff val="80000"/>
                      </a:schemeClr>
                    </a:solidFill>
                  </a:tcPr>
                </a:tc>
                <a:tc>
                  <a:txBody>
                    <a:bodyPr/>
                    <a:lstStyle/>
                    <a:p>
                      <a:pPr algn="ctr"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5068" marR="5068" marT="5068" marB="0" anchor="b">
                    <a:solidFill>
                      <a:schemeClr val="accent1">
                        <a:lumMod val="20000"/>
                        <a:lumOff val="80000"/>
                      </a:schemeClr>
                    </a:solidFill>
                  </a:tcPr>
                </a:tc>
                <a:tc>
                  <a:txBody>
                    <a:bodyPr/>
                    <a:lstStyle/>
                    <a:p>
                      <a:pPr algn="ctr" fontAlgn="b"/>
                      <a:r>
                        <a:rPr lang="en-US" sz="1100" u="none" strike="sngStrike" dirty="0">
                          <a:effectLst/>
                        </a:rPr>
                        <a:t>KATE</a:t>
                      </a:r>
                      <a:r>
                        <a:rPr lang="en-US" sz="1100" u="none" strike="noStrike" dirty="0">
                          <a:effectLst/>
                        </a:rPr>
                        <a:t>      LUNA</a:t>
                      </a:r>
                      <a:endParaRPr lang="en-US" sz="1100" b="0" i="0" u="none" strike="noStrike" dirty="0">
                        <a:solidFill>
                          <a:srgbClr val="000000"/>
                        </a:solidFill>
                        <a:effectLst/>
                        <a:latin typeface="Calibri" panose="020F0502020204030204" pitchFamily="34" charset="0"/>
                      </a:endParaRPr>
                    </a:p>
                  </a:txBody>
                  <a:tcPr marL="5068" marR="5068" marT="5068" marB="0" anchor="b">
                    <a:solidFill>
                      <a:schemeClr val="accent1">
                        <a:lumMod val="20000"/>
                        <a:lumOff val="80000"/>
                      </a:schemeClr>
                    </a:solidFill>
                  </a:tcPr>
                </a:tc>
                <a:tc>
                  <a:txBody>
                    <a:bodyPr/>
                    <a:lstStyle/>
                    <a:p>
                      <a:pPr algn="l" fontAlgn="b"/>
                      <a:r>
                        <a:rPr lang="en-US" sz="1100" u="none" strike="noStrike" dirty="0">
                          <a:effectLst/>
                        </a:rPr>
                        <a:t> F1</a:t>
                      </a:r>
                      <a:endParaRPr lang="en-US" sz="1100" b="0" i="0" u="none" strike="noStrike" dirty="0">
                        <a:solidFill>
                          <a:srgbClr val="000000"/>
                        </a:solidFill>
                        <a:effectLst/>
                        <a:latin typeface="Calibri" panose="020F0502020204030204" pitchFamily="34" charset="0"/>
                      </a:endParaRPr>
                    </a:p>
                  </a:txBody>
                  <a:tcPr marL="5068" marR="5068" marT="5068" marB="0" anchor="b">
                    <a:lnR w="57150" cap="flat" cmpd="sng" algn="ctr">
                      <a:solidFill>
                        <a:schemeClr val="bg1"/>
                      </a:solidFill>
                      <a:prstDash val="solid"/>
                      <a:round/>
                      <a:headEnd type="none" w="med" len="med"/>
                      <a:tailEnd type="none" w="med" len="med"/>
                    </a:lnR>
                    <a:solidFill>
                      <a:schemeClr val="accent1">
                        <a:lumMod val="20000"/>
                        <a:lumOff val="80000"/>
                      </a:schemeClr>
                    </a:solidFill>
                  </a:tcPr>
                </a:tc>
                <a:extLst>
                  <a:ext uri="{0D108BD9-81ED-4DB2-BD59-A6C34878D82A}">
                    <a16:rowId xmlns:a16="http://schemas.microsoft.com/office/drawing/2014/main" val="3943504033"/>
                  </a:ext>
                </a:extLst>
              </a:tr>
              <a:tr h="259081">
                <a:tc>
                  <a:txBody>
                    <a:bodyPr/>
                    <a:lstStyle/>
                    <a:p>
                      <a:pPr algn="ctr" fontAlgn="b"/>
                      <a:r>
                        <a:rPr lang="en-US" sz="1100" u="none" strike="noStrike" dirty="0">
                          <a:solidFill>
                            <a:schemeClr val="accent1">
                              <a:lumMod val="20000"/>
                              <a:lumOff val="80000"/>
                            </a:schemeClr>
                          </a:solidFill>
                          <a:effectLst/>
                        </a:rPr>
                        <a:t> </a:t>
                      </a:r>
                      <a:endParaRPr lang="en-US" sz="1100" b="0" i="0" u="none" strike="noStrike" dirty="0">
                        <a:solidFill>
                          <a:schemeClr val="accent1">
                            <a:lumMod val="20000"/>
                            <a:lumOff val="80000"/>
                          </a:schemeClr>
                        </a:solidFill>
                        <a:effectLst/>
                        <a:latin typeface="Calibri" panose="020F0502020204030204" pitchFamily="34" charset="0"/>
                      </a:endParaRPr>
                    </a:p>
                  </a:txBody>
                  <a:tcPr marL="5068" marR="5068" marT="5068" marB="0" anchor="b">
                    <a:lnL w="57150" cap="flat" cmpd="sng" algn="ctr">
                      <a:solidFill>
                        <a:schemeClr val="bg1"/>
                      </a:solidFill>
                      <a:prstDash val="solid"/>
                      <a:round/>
                      <a:headEnd type="none" w="med" len="med"/>
                      <a:tailEnd type="none" w="med" len="med"/>
                    </a:lnL>
                    <a:solidFill>
                      <a:schemeClr val="accent1">
                        <a:lumMod val="50000"/>
                      </a:schemeClr>
                    </a:solidFill>
                  </a:tcPr>
                </a:tc>
                <a:tc>
                  <a:txBody>
                    <a:bodyPr/>
                    <a:lstStyle/>
                    <a:p>
                      <a:pPr algn="ctr" fontAlgn="b"/>
                      <a:r>
                        <a:rPr lang="en-US" sz="1100" u="none" strike="noStrike" dirty="0">
                          <a:solidFill>
                            <a:schemeClr val="accent1">
                              <a:lumMod val="20000"/>
                              <a:lumOff val="80000"/>
                            </a:schemeClr>
                          </a:solidFill>
                          <a:effectLst/>
                        </a:rPr>
                        <a:t> No.</a:t>
                      </a:r>
                      <a:endParaRPr lang="en-US" sz="1100" b="0" i="0" u="none" strike="noStrike" dirty="0">
                        <a:solidFill>
                          <a:schemeClr val="accent1">
                            <a:lumMod val="20000"/>
                            <a:lumOff val="80000"/>
                          </a:schemeClr>
                        </a:solidFill>
                        <a:effectLst/>
                        <a:latin typeface="Calibri" panose="020F0502020204030204" pitchFamily="34" charset="0"/>
                      </a:endParaRPr>
                    </a:p>
                  </a:txBody>
                  <a:tcPr marL="5068" marR="5068" marT="5068" marB="0" anchor="b">
                    <a:solidFill>
                      <a:schemeClr val="accent1">
                        <a:lumMod val="50000"/>
                      </a:schemeClr>
                    </a:solidFill>
                  </a:tcPr>
                </a:tc>
                <a:tc>
                  <a:txBody>
                    <a:bodyPr/>
                    <a:lstStyle/>
                    <a:p>
                      <a:pPr algn="ctr" fontAlgn="b"/>
                      <a:r>
                        <a:rPr lang="en-US" sz="1100" u="none" strike="noStrike" dirty="0">
                          <a:solidFill>
                            <a:schemeClr val="accent1">
                              <a:lumMod val="20000"/>
                              <a:lumOff val="80000"/>
                            </a:schemeClr>
                          </a:solidFill>
                          <a:effectLst/>
                        </a:rPr>
                        <a:t>SUBSTITUTES</a:t>
                      </a:r>
                      <a:endParaRPr lang="en-US" sz="1100" b="0" i="0" u="none" strike="noStrike" dirty="0">
                        <a:solidFill>
                          <a:schemeClr val="accent1">
                            <a:lumMod val="20000"/>
                            <a:lumOff val="80000"/>
                          </a:schemeClr>
                        </a:solidFill>
                        <a:effectLst/>
                        <a:latin typeface="Calibri" panose="020F0502020204030204" pitchFamily="34" charset="0"/>
                      </a:endParaRPr>
                    </a:p>
                  </a:txBody>
                  <a:tcPr marL="5068" marR="5068" marT="5068" marB="0" anchor="b">
                    <a:solidFill>
                      <a:schemeClr val="accent1">
                        <a:lumMod val="50000"/>
                      </a:schemeClr>
                    </a:solidFill>
                  </a:tcPr>
                </a:tc>
                <a:tc>
                  <a:txBody>
                    <a:bodyPr/>
                    <a:lstStyle/>
                    <a:p>
                      <a:pPr algn="l" fontAlgn="b"/>
                      <a:r>
                        <a:rPr lang="en-US" sz="1100" u="none" strike="noStrike" dirty="0">
                          <a:solidFill>
                            <a:schemeClr val="accent1">
                              <a:lumMod val="20000"/>
                              <a:lumOff val="80000"/>
                            </a:schemeClr>
                          </a:solidFill>
                          <a:effectLst/>
                        </a:rPr>
                        <a:t> </a:t>
                      </a:r>
                      <a:endParaRPr lang="en-US" sz="1100" b="0" i="0" u="none" strike="noStrike" dirty="0">
                        <a:solidFill>
                          <a:schemeClr val="accent1">
                            <a:lumMod val="20000"/>
                            <a:lumOff val="80000"/>
                          </a:schemeClr>
                        </a:solidFill>
                        <a:effectLst/>
                        <a:latin typeface="Calibri" panose="020F0502020204030204" pitchFamily="34" charset="0"/>
                      </a:endParaRPr>
                    </a:p>
                  </a:txBody>
                  <a:tcPr marL="5068" marR="5068" marT="5068" marB="0" anchor="b">
                    <a:lnR w="57150" cap="flat" cmpd="sng" algn="ctr">
                      <a:solidFill>
                        <a:schemeClr val="bg1"/>
                      </a:solidFill>
                      <a:prstDash val="solid"/>
                      <a:round/>
                      <a:headEnd type="none" w="med" len="med"/>
                      <a:tailEnd type="none" w="med" len="med"/>
                    </a:lnR>
                    <a:solidFill>
                      <a:schemeClr val="accent1">
                        <a:lumMod val="50000"/>
                      </a:schemeClr>
                    </a:solidFill>
                  </a:tcPr>
                </a:tc>
                <a:extLst>
                  <a:ext uri="{0D108BD9-81ED-4DB2-BD59-A6C34878D82A}">
                    <a16:rowId xmlns:a16="http://schemas.microsoft.com/office/drawing/2014/main" val="492396937"/>
                  </a:ext>
                </a:extLst>
              </a:tr>
              <a:tr h="243840">
                <a:tc>
                  <a:txBody>
                    <a:bodyPr/>
                    <a:lstStyle/>
                    <a:p>
                      <a:pPr algn="ctr"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5068" marR="5068" marT="5068" marB="0" anchor="b">
                    <a:lnL w="57150" cap="flat" cmpd="sng" algn="ctr">
                      <a:solidFill>
                        <a:schemeClr val="bg1"/>
                      </a:solidFill>
                      <a:prstDash val="solid"/>
                      <a:round/>
                      <a:headEnd type="none" w="med" len="med"/>
                      <a:tailEnd type="none" w="med" len="med"/>
                    </a:lnL>
                    <a:solidFill>
                      <a:schemeClr val="accent2">
                        <a:lumMod val="20000"/>
                        <a:lumOff val="80000"/>
                      </a:schemeClr>
                    </a:solidFill>
                  </a:tcPr>
                </a:tc>
                <a:tc>
                  <a:txBody>
                    <a:bodyPr/>
                    <a:lstStyle/>
                    <a:p>
                      <a:pPr algn="ctr" fontAlgn="b"/>
                      <a:r>
                        <a:rPr lang="en-US" sz="1100" u="none" strike="noStrike" dirty="0">
                          <a:effectLst/>
                        </a:rPr>
                        <a:t>44</a:t>
                      </a:r>
                      <a:endParaRPr lang="en-US" sz="1100" b="0" i="0" u="none" strike="noStrike" dirty="0">
                        <a:solidFill>
                          <a:srgbClr val="000000"/>
                        </a:solidFill>
                        <a:effectLst/>
                        <a:latin typeface="Calibri" panose="020F0502020204030204" pitchFamily="34" charset="0"/>
                      </a:endParaRPr>
                    </a:p>
                  </a:txBody>
                  <a:tcPr marL="5068" marR="5068" marT="5068" marB="0" anchor="b">
                    <a:solidFill>
                      <a:schemeClr val="accent2">
                        <a:lumMod val="20000"/>
                        <a:lumOff val="80000"/>
                      </a:schemeClr>
                    </a:solidFill>
                  </a:tcPr>
                </a:tc>
                <a:tc>
                  <a:txBody>
                    <a:bodyPr/>
                    <a:lstStyle/>
                    <a:p>
                      <a:pPr algn="ctr" fontAlgn="b"/>
                      <a:r>
                        <a:rPr lang="en-US" sz="1100" u="none" strike="noStrike" dirty="0">
                          <a:effectLst/>
                        </a:rPr>
                        <a:t>LUNA</a:t>
                      </a:r>
                      <a:endParaRPr lang="en-US" sz="1100" b="0" i="0" u="none" strike="noStrike" dirty="0">
                        <a:solidFill>
                          <a:srgbClr val="000000"/>
                        </a:solidFill>
                        <a:effectLst/>
                        <a:latin typeface="Calibri" panose="020F0502020204030204" pitchFamily="34" charset="0"/>
                      </a:endParaRPr>
                    </a:p>
                  </a:txBody>
                  <a:tcPr marL="5068" marR="5068" marT="5068" marB="0" anchor="b">
                    <a:solidFill>
                      <a:schemeClr val="accent2">
                        <a:lumMod val="20000"/>
                        <a:lumOff val="80000"/>
                      </a:schemeClr>
                    </a:solidFill>
                  </a:tcPr>
                </a:tc>
                <a:tc>
                  <a:txBody>
                    <a:bodyPr/>
                    <a:lstStyle/>
                    <a:p>
                      <a:pPr algn="l"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5068" marR="5068" marT="5068" marB="0" anchor="b">
                    <a:lnR w="57150" cap="flat" cmpd="sng" algn="ctr">
                      <a:solidFill>
                        <a:schemeClr val="bg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1552897585"/>
                  </a:ext>
                </a:extLst>
              </a:tr>
              <a:tr h="243840">
                <a:tc>
                  <a:txBody>
                    <a:bodyPr/>
                    <a:lstStyle/>
                    <a:p>
                      <a:pPr algn="ctr"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5068" marR="5068" marT="5068" marB="0" anchor="b">
                    <a:lnL w="57150" cap="flat" cmpd="sng" algn="ctr">
                      <a:solidFill>
                        <a:schemeClr val="bg1"/>
                      </a:solidFill>
                      <a:prstDash val="solid"/>
                      <a:round/>
                      <a:headEnd type="none" w="med" len="med"/>
                      <a:tailEnd type="none" w="med" len="med"/>
                    </a:lnL>
                    <a:solidFill>
                      <a:schemeClr val="accent1">
                        <a:lumMod val="20000"/>
                        <a:lumOff val="80000"/>
                      </a:schemeClr>
                    </a:solidFill>
                  </a:tcPr>
                </a:tc>
                <a:tc>
                  <a:txBody>
                    <a:bodyPr/>
                    <a:lstStyle/>
                    <a:p>
                      <a:pPr algn="ctr" fontAlgn="b"/>
                      <a:r>
                        <a:rPr lang="en-US" sz="1100" u="none" strike="noStrike" dirty="0">
                          <a:effectLst/>
                        </a:rPr>
                        <a:t>46</a:t>
                      </a:r>
                      <a:endParaRPr lang="en-US" sz="1100" b="0" i="0" u="none" strike="noStrike" dirty="0">
                        <a:solidFill>
                          <a:srgbClr val="000000"/>
                        </a:solidFill>
                        <a:effectLst/>
                        <a:latin typeface="Calibri" panose="020F0502020204030204" pitchFamily="34" charset="0"/>
                      </a:endParaRPr>
                    </a:p>
                  </a:txBody>
                  <a:tcPr marL="5068" marR="5068" marT="5068" marB="0" anchor="b">
                    <a:solidFill>
                      <a:schemeClr val="accent1">
                        <a:lumMod val="20000"/>
                        <a:lumOff val="80000"/>
                      </a:schemeClr>
                    </a:solidFill>
                  </a:tcPr>
                </a:tc>
                <a:tc>
                  <a:txBody>
                    <a:bodyPr/>
                    <a:lstStyle/>
                    <a:p>
                      <a:pPr algn="ctr" fontAlgn="b"/>
                      <a:r>
                        <a:rPr lang="en-US" sz="1100" u="none" strike="noStrike" dirty="0">
                          <a:effectLst/>
                        </a:rPr>
                        <a:t>MIA</a:t>
                      </a:r>
                      <a:endParaRPr lang="en-US" sz="1100" b="0" i="0" u="none" strike="noStrike" dirty="0">
                        <a:solidFill>
                          <a:srgbClr val="000000"/>
                        </a:solidFill>
                        <a:effectLst/>
                        <a:latin typeface="Calibri" panose="020F0502020204030204" pitchFamily="34" charset="0"/>
                      </a:endParaRPr>
                    </a:p>
                  </a:txBody>
                  <a:tcPr marL="5068" marR="5068" marT="5068" marB="0" anchor="b">
                    <a:solidFill>
                      <a:schemeClr val="accent1">
                        <a:lumMod val="20000"/>
                        <a:lumOff val="80000"/>
                      </a:schemeClr>
                    </a:solidFill>
                  </a:tcPr>
                </a:tc>
                <a:tc>
                  <a:txBody>
                    <a:bodyPr/>
                    <a:lstStyle/>
                    <a:p>
                      <a:pPr algn="l"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5068" marR="5068" marT="5068" marB="0" anchor="b">
                    <a:lnR w="57150" cap="flat" cmpd="sng" algn="ctr">
                      <a:solidFill>
                        <a:schemeClr val="bg1"/>
                      </a:solidFill>
                      <a:prstDash val="solid"/>
                      <a:round/>
                      <a:headEnd type="none" w="med" len="med"/>
                      <a:tailEnd type="none" w="med" len="med"/>
                    </a:lnR>
                    <a:solidFill>
                      <a:schemeClr val="accent1">
                        <a:lumMod val="20000"/>
                        <a:lumOff val="80000"/>
                      </a:schemeClr>
                    </a:solidFill>
                  </a:tcPr>
                </a:tc>
                <a:extLst>
                  <a:ext uri="{0D108BD9-81ED-4DB2-BD59-A6C34878D82A}">
                    <a16:rowId xmlns:a16="http://schemas.microsoft.com/office/drawing/2014/main" val="1764086578"/>
                  </a:ext>
                </a:extLst>
              </a:tr>
              <a:tr h="243840">
                <a:tc>
                  <a:txBody>
                    <a:bodyPr/>
                    <a:lstStyle/>
                    <a:p>
                      <a:pPr algn="ctr"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5068" marR="5068" marT="5068" marB="0" anchor="b">
                    <a:lnL w="57150" cap="flat" cmpd="sng" algn="ctr">
                      <a:solidFill>
                        <a:schemeClr val="bg1"/>
                      </a:solidFill>
                      <a:prstDash val="solid"/>
                      <a:round/>
                      <a:headEnd type="none" w="med" len="med"/>
                      <a:tailEnd type="none" w="med" len="med"/>
                    </a:lnL>
                    <a:solidFill>
                      <a:schemeClr val="accent2">
                        <a:lumMod val="20000"/>
                        <a:lumOff val="80000"/>
                      </a:schemeClr>
                    </a:solidFill>
                  </a:tcPr>
                </a:tc>
                <a:tc>
                  <a:txBody>
                    <a:bodyPr/>
                    <a:lstStyle/>
                    <a:p>
                      <a:pPr algn="ctr" fontAlgn="b"/>
                      <a:r>
                        <a:rPr lang="en-US" sz="1100" u="none" strike="noStrike" dirty="0">
                          <a:effectLst/>
                        </a:rPr>
                        <a:t>48</a:t>
                      </a:r>
                      <a:endParaRPr lang="en-US" sz="1100" b="0" i="0" u="none" strike="noStrike" dirty="0">
                        <a:solidFill>
                          <a:srgbClr val="000000"/>
                        </a:solidFill>
                        <a:effectLst/>
                        <a:latin typeface="Calibri" panose="020F0502020204030204" pitchFamily="34" charset="0"/>
                      </a:endParaRPr>
                    </a:p>
                  </a:txBody>
                  <a:tcPr marL="5068" marR="5068" marT="5068" marB="0" anchor="b">
                    <a:solidFill>
                      <a:schemeClr val="accent2">
                        <a:lumMod val="20000"/>
                        <a:lumOff val="80000"/>
                      </a:schemeClr>
                    </a:solidFill>
                  </a:tcPr>
                </a:tc>
                <a:tc>
                  <a:txBody>
                    <a:bodyPr/>
                    <a:lstStyle/>
                    <a:p>
                      <a:pPr algn="ctr" fontAlgn="b"/>
                      <a:r>
                        <a:rPr lang="en-US" sz="1100" u="none" strike="noStrike" dirty="0">
                          <a:effectLst/>
                        </a:rPr>
                        <a:t>NICOLE</a:t>
                      </a:r>
                      <a:endParaRPr lang="en-US" sz="1100" b="0" i="0" u="none" strike="noStrike" dirty="0">
                        <a:solidFill>
                          <a:srgbClr val="000000"/>
                        </a:solidFill>
                        <a:effectLst/>
                        <a:latin typeface="Calibri" panose="020F0502020204030204" pitchFamily="34" charset="0"/>
                      </a:endParaRPr>
                    </a:p>
                  </a:txBody>
                  <a:tcPr marL="5068" marR="5068" marT="5068" marB="0" anchor="b">
                    <a:solidFill>
                      <a:schemeClr val="accent2">
                        <a:lumMod val="20000"/>
                        <a:lumOff val="80000"/>
                      </a:schemeClr>
                    </a:solidFill>
                  </a:tcPr>
                </a:tc>
                <a:tc>
                  <a:txBody>
                    <a:bodyPr/>
                    <a:lstStyle/>
                    <a:p>
                      <a:pPr algn="l"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5068" marR="5068" marT="5068" marB="0" anchor="b">
                    <a:lnR w="57150" cap="flat" cmpd="sng" algn="ctr">
                      <a:solidFill>
                        <a:schemeClr val="bg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776337960"/>
                  </a:ext>
                </a:extLst>
              </a:tr>
              <a:tr h="243840">
                <a:tc>
                  <a:txBody>
                    <a:bodyPr/>
                    <a:lstStyle/>
                    <a:p>
                      <a:pPr algn="ctr"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5068" marR="5068" marT="5068" marB="0" anchor="b">
                    <a:lnL w="57150" cap="flat" cmpd="sng" algn="ctr">
                      <a:solidFill>
                        <a:schemeClr val="bg1"/>
                      </a:solidFill>
                      <a:prstDash val="solid"/>
                      <a:round/>
                      <a:headEnd type="none" w="med" len="med"/>
                      <a:tailEnd type="none" w="med" len="med"/>
                    </a:lnL>
                    <a:lnB w="5715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n-US" sz="1100" u="none" strike="noStrike" dirty="0">
                          <a:effectLst/>
                        </a:rPr>
                        <a:t>50</a:t>
                      </a:r>
                      <a:endParaRPr lang="en-US" sz="1100" b="0" i="0" u="none" strike="noStrike" dirty="0">
                        <a:solidFill>
                          <a:srgbClr val="000000"/>
                        </a:solidFill>
                        <a:effectLst/>
                        <a:latin typeface="Calibri" panose="020F0502020204030204" pitchFamily="34" charset="0"/>
                      </a:endParaRPr>
                    </a:p>
                  </a:txBody>
                  <a:tcPr marL="5068" marR="5068" marT="5068" marB="0" anchor="b">
                    <a:lnB w="5715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n-US" sz="1100" u="none" strike="noStrike" dirty="0">
                          <a:effectLst/>
                        </a:rPr>
                        <a:t>OLIVIA</a:t>
                      </a:r>
                      <a:endParaRPr lang="en-US" sz="1100" b="0" i="0" u="none" strike="noStrike" dirty="0">
                        <a:solidFill>
                          <a:srgbClr val="000000"/>
                        </a:solidFill>
                        <a:effectLst/>
                        <a:latin typeface="Calibri" panose="020F0502020204030204" pitchFamily="34" charset="0"/>
                      </a:endParaRPr>
                    </a:p>
                  </a:txBody>
                  <a:tcPr marL="5068" marR="5068" marT="5068" marB="0" anchor="b">
                    <a:lnB w="5715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l"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5068" marR="5068" marT="5068" marB="0" anchor="b">
                    <a:lnR w="57150" cap="flat" cmpd="sng" algn="ctr">
                      <a:solidFill>
                        <a:schemeClr val="bg1"/>
                      </a:solidFill>
                      <a:prstDash val="solid"/>
                      <a:round/>
                      <a:headEnd type="none" w="med" len="med"/>
                      <a:tailEnd type="none" w="med" len="med"/>
                    </a:lnR>
                    <a:lnB w="5715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221589827"/>
                  </a:ext>
                </a:extLst>
              </a:tr>
            </a:tbl>
          </a:graphicData>
        </a:graphic>
      </p:graphicFrame>
      <p:sp>
        <p:nvSpPr>
          <p:cNvPr id="10" name="Content Placeholder 9">
            <a:extLst>
              <a:ext uri="{FF2B5EF4-FFF2-40B4-BE49-F238E27FC236}">
                <a16:creationId xmlns:a16="http://schemas.microsoft.com/office/drawing/2014/main" id="{46BE2565-F4E4-124E-BBFE-4E4F43865C5A}"/>
              </a:ext>
            </a:extLst>
          </p:cNvPr>
          <p:cNvSpPr>
            <a:spLocks noGrp="1"/>
          </p:cNvSpPr>
          <p:nvPr>
            <p:ph sz="half" idx="2"/>
          </p:nvPr>
        </p:nvSpPr>
        <p:spPr>
          <a:xfrm>
            <a:off x="4326466" y="857250"/>
            <a:ext cx="4817534" cy="5113865"/>
          </a:xfrm>
        </p:spPr>
        <p:txBody>
          <a:bodyPr>
            <a:normAutofit/>
          </a:bodyPr>
          <a:lstStyle/>
          <a:p>
            <a:pPr algn="just"/>
            <a:r>
              <a:rPr lang="en-US" sz="2400" dirty="0">
                <a:solidFill>
                  <a:schemeClr val="tx2">
                    <a:lumMod val="20000"/>
                    <a:lumOff val="80000"/>
                  </a:schemeClr>
                </a:solidFill>
              </a:rPr>
              <a:t> Jane has now dropped two easy pop flies in right field.  The coach says, “Gina is going to right field.”</a:t>
            </a:r>
          </a:p>
          <a:p>
            <a:pPr algn="just"/>
            <a:r>
              <a:rPr lang="en-US" sz="2400" dirty="0">
                <a:solidFill>
                  <a:schemeClr val="tx2">
                    <a:lumMod val="20000"/>
                    <a:lumOff val="80000"/>
                  </a:schemeClr>
                </a:solidFill>
              </a:rPr>
              <a:t>Jane remains in the line-up.  Jane is now considered an offensive only player (O/P).  </a:t>
            </a:r>
          </a:p>
          <a:p>
            <a:pPr algn="just"/>
            <a:r>
              <a:rPr lang="en-US" sz="2400" dirty="0">
                <a:solidFill>
                  <a:schemeClr val="tx2">
                    <a:lumMod val="20000"/>
                    <a:lumOff val="80000"/>
                  </a:schemeClr>
                </a:solidFill>
              </a:rPr>
              <a:t>This defensive change does not need to be reported since it does not involve the pitcher, catcher or Flex.</a:t>
            </a:r>
            <a:endParaRPr lang="en-US" dirty="0">
              <a:solidFill>
                <a:schemeClr val="tx2">
                  <a:lumMod val="20000"/>
                  <a:lumOff val="80000"/>
                </a:schemeClr>
              </a:solidFill>
            </a:endParaRPr>
          </a:p>
        </p:txBody>
      </p:sp>
    </p:spTree>
    <p:extLst>
      <p:ext uri="{BB962C8B-B14F-4D97-AF65-F5344CB8AC3E}">
        <p14:creationId xmlns:p14="http://schemas.microsoft.com/office/powerpoint/2010/main" val="4034165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lumMod val="85000"/>
            <a:lumOff val="15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62C0362-6678-8F4E-9C4C-738E13F6720F}"/>
              </a:ext>
            </a:extLst>
          </p:cNvPr>
          <p:cNvSpPr>
            <a:spLocks noGrp="1"/>
          </p:cNvSpPr>
          <p:nvPr>
            <p:ph idx="1"/>
          </p:nvPr>
        </p:nvSpPr>
        <p:spPr>
          <a:xfrm>
            <a:off x="457200" y="762000"/>
            <a:ext cx="8229600" cy="5364163"/>
          </a:xfrm>
        </p:spPr>
        <p:txBody>
          <a:bodyPr>
            <a:normAutofit/>
          </a:bodyPr>
          <a:lstStyle/>
          <a:p>
            <a:pPr marL="0" indent="0" algn="ctr">
              <a:buNone/>
            </a:pPr>
            <a:r>
              <a:rPr lang="en-US" sz="8000" dirty="0"/>
              <a:t>MOST FREQUENTLY MISSED QUESTIONS</a:t>
            </a:r>
          </a:p>
        </p:txBody>
      </p:sp>
    </p:spTree>
    <p:extLst>
      <p:ext uri="{BB962C8B-B14F-4D97-AF65-F5344CB8AC3E}">
        <p14:creationId xmlns:p14="http://schemas.microsoft.com/office/powerpoint/2010/main" val="28755689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lumMod val="85000"/>
            <a:lumOff val="1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318FF-E802-CC4F-9557-E1C5FF5C75C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25AB900-9F9E-8347-BC04-F02284062C40}"/>
              </a:ext>
            </a:extLst>
          </p:cNvPr>
          <p:cNvSpPr>
            <a:spLocks noGrp="1"/>
          </p:cNvSpPr>
          <p:nvPr>
            <p:ph idx="1"/>
          </p:nvPr>
        </p:nvSpPr>
        <p:spPr>
          <a:xfrm>
            <a:off x="0" y="0"/>
            <a:ext cx="9144000" cy="6858000"/>
          </a:xfrm>
        </p:spPr>
        <p:txBody>
          <a:bodyPr>
            <a:normAutofit/>
          </a:bodyPr>
          <a:lstStyle/>
          <a:p>
            <a:pPr lvl="0"/>
            <a:r>
              <a:rPr lang="en-US" dirty="0"/>
              <a:t>If a courtesy runner is used for the pitcher in the top of the 1</a:t>
            </a:r>
            <a:r>
              <a:rPr lang="en-US" baseline="30000" dirty="0"/>
              <a:t>st</a:t>
            </a:r>
            <a:r>
              <a:rPr lang="en-US" dirty="0"/>
              <a:t> inning, that pitcher is required to pitch to one batter in the bottom of the 1</a:t>
            </a:r>
            <a:r>
              <a:rPr lang="en-US" baseline="30000" dirty="0"/>
              <a:t>st</a:t>
            </a:r>
            <a:r>
              <a:rPr lang="en-US" dirty="0"/>
              <a:t> inning.</a:t>
            </a:r>
          </a:p>
          <a:p>
            <a:endParaRPr lang="en-US" dirty="0"/>
          </a:p>
          <a:p>
            <a:pPr lvl="0"/>
            <a:r>
              <a:rPr lang="en-US" dirty="0"/>
              <a:t>The pitcher may only step back during her delivery if she initially started with both feet in contact with the pitcher’s plate.</a:t>
            </a:r>
          </a:p>
          <a:p>
            <a:endParaRPr lang="en-US" dirty="0"/>
          </a:p>
          <a:p>
            <a:pPr lvl="0"/>
            <a:r>
              <a:rPr lang="en-US" dirty="0"/>
              <a:t>Bats that contain the proper ASA/USA Certification Mark but also the USSSA Certification Mark are illegal.</a:t>
            </a:r>
          </a:p>
          <a:p>
            <a:endParaRPr lang="en-US" dirty="0"/>
          </a:p>
        </p:txBody>
      </p:sp>
    </p:spTree>
    <p:extLst>
      <p:ext uri="{BB962C8B-B14F-4D97-AF65-F5344CB8AC3E}">
        <p14:creationId xmlns:p14="http://schemas.microsoft.com/office/powerpoint/2010/main" val="1318313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lumMod val="85000"/>
            <a:lumOff val="15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690A154-1589-CE4D-A15E-00D352683DFF}"/>
              </a:ext>
            </a:extLst>
          </p:cNvPr>
          <p:cNvSpPr>
            <a:spLocks noGrp="1"/>
          </p:cNvSpPr>
          <p:nvPr>
            <p:ph idx="1"/>
          </p:nvPr>
        </p:nvSpPr>
        <p:spPr>
          <a:xfrm>
            <a:off x="0" y="0"/>
            <a:ext cx="9144000" cy="6858000"/>
          </a:xfrm>
        </p:spPr>
        <p:txBody>
          <a:bodyPr>
            <a:normAutofit lnSpcReduction="10000"/>
          </a:bodyPr>
          <a:lstStyle/>
          <a:p>
            <a:pPr lvl="0"/>
            <a:r>
              <a:rPr lang="en-US" dirty="0"/>
              <a:t>B1 hits an over-the-fence home run.  As she rounds 3</a:t>
            </a:r>
            <a:r>
              <a:rPr lang="en-US" baseline="30000" dirty="0"/>
              <a:t>rd</a:t>
            </a:r>
            <a:r>
              <a:rPr lang="en-US" dirty="0"/>
              <a:t> base and is heading home, she removes her helmet and tosses it in the air in celebration.  B1 is ruled out for intentionally removing her helmet.  This is the proper ruling.</a:t>
            </a:r>
          </a:p>
          <a:p>
            <a:endParaRPr lang="en-US" dirty="0"/>
          </a:p>
          <a:p>
            <a:pPr lvl="0"/>
            <a:r>
              <a:rPr lang="en-US" dirty="0"/>
              <a:t>An offensive coach is yelling out location of pitches once he sees where the catcher is setting up.  The umpires rule this to be unsporting conduct and issue a warning.  This is the proper procedure.  </a:t>
            </a:r>
          </a:p>
          <a:p>
            <a:endParaRPr lang="en-US" dirty="0"/>
          </a:p>
          <a:p>
            <a:pPr lvl="0"/>
            <a:r>
              <a:rPr lang="en-US" dirty="0"/>
              <a:t>The plate umpire should instruct players to raise their hands if the player believes the ball has gone out of play.</a:t>
            </a:r>
          </a:p>
          <a:p>
            <a:endParaRPr lang="en-US" dirty="0"/>
          </a:p>
        </p:txBody>
      </p:sp>
    </p:spTree>
    <p:extLst>
      <p:ext uri="{BB962C8B-B14F-4D97-AF65-F5344CB8AC3E}">
        <p14:creationId xmlns:p14="http://schemas.microsoft.com/office/powerpoint/2010/main" val="29303711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70336"/>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83527F4-5A0C-6648-AAF9-20405D237438}"/>
              </a:ext>
            </a:extLst>
          </p:cNvPr>
          <p:cNvSpPr>
            <a:spLocks noGrp="1"/>
          </p:cNvSpPr>
          <p:nvPr>
            <p:ph idx="1"/>
          </p:nvPr>
        </p:nvSpPr>
        <p:spPr/>
        <p:txBody>
          <a:bodyPr>
            <a:normAutofit/>
          </a:bodyPr>
          <a:lstStyle/>
          <a:p>
            <a:pPr marL="0" indent="0" algn="ctr">
              <a:buNone/>
            </a:pPr>
            <a:r>
              <a:rPr lang="en-US" sz="6000" dirty="0"/>
              <a:t>NEW RULES </a:t>
            </a:r>
          </a:p>
          <a:p>
            <a:pPr marL="0" indent="0" algn="ctr">
              <a:buNone/>
            </a:pPr>
            <a:r>
              <a:rPr lang="en-US" sz="6000" dirty="0"/>
              <a:t>&amp; </a:t>
            </a:r>
          </a:p>
          <a:p>
            <a:pPr marL="0" indent="0" algn="ctr">
              <a:buNone/>
            </a:pPr>
            <a:r>
              <a:rPr lang="en-US" sz="6000" dirty="0"/>
              <a:t>MODIFICATIONS</a:t>
            </a:r>
          </a:p>
        </p:txBody>
      </p:sp>
    </p:spTree>
    <p:extLst>
      <p:ext uri="{BB962C8B-B14F-4D97-AF65-F5344CB8AC3E}">
        <p14:creationId xmlns:p14="http://schemas.microsoft.com/office/powerpoint/2010/main" val="9104375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lumMod val="85000"/>
            <a:lumOff val="15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5D8FB9A-07DD-C341-BB93-74D71F62E565}"/>
              </a:ext>
            </a:extLst>
          </p:cNvPr>
          <p:cNvSpPr>
            <a:spLocks noGrp="1"/>
          </p:cNvSpPr>
          <p:nvPr>
            <p:ph idx="1"/>
          </p:nvPr>
        </p:nvSpPr>
        <p:spPr>
          <a:xfrm>
            <a:off x="0" y="533400"/>
            <a:ext cx="8991600" cy="6172200"/>
          </a:xfrm>
        </p:spPr>
        <p:txBody>
          <a:bodyPr/>
          <a:lstStyle/>
          <a:p>
            <a:pPr lvl="0"/>
            <a:r>
              <a:rPr lang="en-US" dirty="0"/>
              <a:t>When a runner abandons a base and enters the team area or leaves live ball territory:</a:t>
            </a:r>
          </a:p>
          <a:p>
            <a:pPr marL="971550" lvl="1" indent="-514350">
              <a:buFont typeface="+mj-lt"/>
              <a:buAutoNum type="arabicPeriod"/>
            </a:pPr>
            <a:r>
              <a:rPr lang="en-US" dirty="0"/>
              <a:t>The ball is dead;</a:t>
            </a:r>
          </a:p>
          <a:p>
            <a:pPr marL="971550" lvl="1" indent="-514350">
              <a:buFont typeface="+mj-lt"/>
              <a:buAutoNum type="arabicPeriod"/>
            </a:pPr>
            <a:r>
              <a:rPr lang="en-US" dirty="0"/>
              <a:t>The runner is out;</a:t>
            </a:r>
          </a:p>
          <a:p>
            <a:pPr marL="971550" lvl="1" indent="-514350">
              <a:buFont typeface="+mj-lt"/>
              <a:buAutoNum type="arabicPeriod"/>
            </a:pPr>
            <a:r>
              <a:rPr lang="en-US" dirty="0"/>
              <a:t>Runners must return to the last base touched at the time of the infraction;</a:t>
            </a:r>
          </a:p>
          <a:p>
            <a:pPr marL="971550" lvl="1" indent="-514350">
              <a:buFont typeface="+mj-lt"/>
              <a:buAutoNum type="arabicPeriod"/>
            </a:pPr>
            <a:r>
              <a:rPr lang="en-US" dirty="0"/>
              <a:t>All of the above.</a:t>
            </a:r>
          </a:p>
          <a:p>
            <a:endParaRPr lang="en-US" dirty="0"/>
          </a:p>
        </p:txBody>
      </p:sp>
    </p:spTree>
    <p:extLst>
      <p:ext uri="{BB962C8B-B14F-4D97-AF65-F5344CB8AC3E}">
        <p14:creationId xmlns:p14="http://schemas.microsoft.com/office/powerpoint/2010/main" val="19499180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lumMod val="85000"/>
            <a:lumOff val="15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D6FB47A-45EC-A84B-812C-72FD79DD4EC6}"/>
              </a:ext>
            </a:extLst>
          </p:cNvPr>
          <p:cNvSpPr>
            <a:spLocks noGrp="1"/>
          </p:cNvSpPr>
          <p:nvPr>
            <p:ph idx="1"/>
          </p:nvPr>
        </p:nvSpPr>
        <p:spPr>
          <a:xfrm>
            <a:off x="76200" y="609600"/>
            <a:ext cx="9067800" cy="5943600"/>
          </a:xfrm>
        </p:spPr>
        <p:txBody>
          <a:bodyPr/>
          <a:lstStyle/>
          <a:p>
            <a:pPr lvl="0"/>
            <a:r>
              <a:rPr lang="en-US" dirty="0"/>
              <a:t>When a runner’s interference prevents a fielder from catching a routine fly ball with ordinary effort:</a:t>
            </a:r>
          </a:p>
          <a:p>
            <a:pPr marL="971550" lvl="1" indent="-514350">
              <a:buFont typeface="+mj-lt"/>
              <a:buAutoNum type="arabicPeriod"/>
            </a:pPr>
            <a:r>
              <a:rPr lang="en-US" dirty="0"/>
              <a:t>Only the batter is out;</a:t>
            </a:r>
          </a:p>
          <a:p>
            <a:pPr marL="971550" lvl="1" indent="-514350">
              <a:buFont typeface="+mj-lt"/>
              <a:buAutoNum type="arabicPeriod"/>
            </a:pPr>
            <a:r>
              <a:rPr lang="en-US" dirty="0"/>
              <a:t>Only the runner is out;</a:t>
            </a:r>
          </a:p>
          <a:p>
            <a:pPr marL="971550" lvl="1" indent="-514350">
              <a:buFont typeface="+mj-lt"/>
              <a:buAutoNum type="arabicPeriod"/>
            </a:pPr>
            <a:r>
              <a:rPr lang="en-US" dirty="0"/>
              <a:t>Only a strike is charged to the batter if the ball is foul;</a:t>
            </a:r>
          </a:p>
          <a:p>
            <a:pPr marL="971550" lvl="1" indent="-514350">
              <a:buFont typeface="+mj-lt"/>
              <a:buAutoNum type="arabicPeriod"/>
            </a:pPr>
            <a:r>
              <a:rPr lang="en-US" dirty="0"/>
              <a:t>Both the runner and batter are out.</a:t>
            </a:r>
          </a:p>
          <a:p>
            <a:endParaRPr lang="en-US" dirty="0"/>
          </a:p>
        </p:txBody>
      </p:sp>
    </p:spTree>
    <p:extLst>
      <p:ext uri="{BB962C8B-B14F-4D97-AF65-F5344CB8AC3E}">
        <p14:creationId xmlns:p14="http://schemas.microsoft.com/office/powerpoint/2010/main" val="7231020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lumMod val="85000"/>
            <a:lumOff val="15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4000170-0255-0740-B745-013680E25F6F}"/>
              </a:ext>
            </a:extLst>
          </p:cNvPr>
          <p:cNvSpPr>
            <a:spLocks noGrp="1"/>
          </p:cNvSpPr>
          <p:nvPr>
            <p:ph idx="1"/>
          </p:nvPr>
        </p:nvSpPr>
        <p:spPr>
          <a:xfrm>
            <a:off x="0" y="381000"/>
            <a:ext cx="9144000" cy="6477000"/>
          </a:xfrm>
        </p:spPr>
        <p:txBody>
          <a:bodyPr/>
          <a:lstStyle/>
          <a:p>
            <a:pPr lvl="0"/>
            <a:r>
              <a:rPr lang="en-US" dirty="0"/>
              <a:t>Obstruction will be called:</a:t>
            </a:r>
          </a:p>
          <a:p>
            <a:pPr marL="971550" lvl="1" indent="-514350">
              <a:buFont typeface="+mj-lt"/>
              <a:buAutoNum type="arabicPeriod"/>
            </a:pPr>
            <a:r>
              <a:rPr lang="en-US" dirty="0"/>
              <a:t>With R1 on 1</a:t>
            </a:r>
            <a:r>
              <a:rPr lang="en-US" baseline="30000" dirty="0"/>
              <a:t>st</a:t>
            </a:r>
            <a:r>
              <a:rPr lang="en-US" dirty="0"/>
              <a:t> base, F3 stands directly in the baseline between 1</a:t>
            </a:r>
            <a:r>
              <a:rPr lang="en-US" baseline="30000" dirty="0"/>
              <a:t>st</a:t>
            </a:r>
            <a:r>
              <a:rPr lang="en-US" dirty="0"/>
              <a:t> base and 2</a:t>
            </a:r>
            <a:r>
              <a:rPr lang="en-US" baseline="30000" dirty="0"/>
              <a:t>nd</a:t>
            </a:r>
            <a:r>
              <a:rPr lang="en-US" dirty="0"/>
              <a:t> base.</a:t>
            </a:r>
          </a:p>
          <a:p>
            <a:pPr marL="971550" lvl="1" indent="-514350">
              <a:buFont typeface="+mj-lt"/>
              <a:buAutoNum type="arabicPeriod"/>
            </a:pPr>
            <a:r>
              <a:rPr lang="en-US" dirty="0"/>
              <a:t>Whenever F2 and B1 collide after a batted ball.</a:t>
            </a:r>
          </a:p>
          <a:p>
            <a:pPr marL="971550" lvl="1" indent="-514350">
              <a:buFont typeface="+mj-lt"/>
              <a:buAutoNum type="arabicPeriod"/>
            </a:pPr>
            <a:r>
              <a:rPr lang="en-US" dirty="0"/>
              <a:t>When, on a safe hit to the outfield, F6 impedes the progress of R1 about ten feet behind the baseline;</a:t>
            </a:r>
          </a:p>
          <a:p>
            <a:pPr marL="971550" lvl="1" indent="-514350">
              <a:buFont typeface="+mj-lt"/>
              <a:buAutoNum type="arabicPeriod"/>
            </a:pPr>
            <a:r>
              <a:rPr lang="en-US" dirty="0"/>
              <a:t>All of the above.</a:t>
            </a:r>
          </a:p>
          <a:p>
            <a:endParaRPr lang="en-US" dirty="0"/>
          </a:p>
        </p:txBody>
      </p:sp>
    </p:spTree>
    <p:extLst>
      <p:ext uri="{BB962C8B-B14F-4D97-AF65-F5344CB8AC3E}">
        <p14:creationId xmlns:p14="http://schemas.microsoft.com/office/powerpoint/2010/main" val="2257240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lumMod val="85000"/>
            <a:lumOff val="15000"/>
          </a:scheme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D5F9A2D-600A-9D4A-A68B-2D62195A24C5}"/>
              </a:ext>
            </a:extLst>
          </p:cNvPr>
          <p:cNvSpPr/>
          <p:nvPr/>
        </p:nvSpPr>
        <p:spPr>
          <a:xfrm>
            <a:off x="0" y="914400"/>
            <a:ext cx="9144000" cy="3539430"/>
          </a:xfrm>
          <a:prstGeom prst="rect">
            <a:avLst/>
          </a:prstGeom>
        </p:spPr>
        <p:txBody>
          <a:bodyPr wrap="square">
            <a:spAutoFit/>
          </a:bodyPr>
          <a:lstStyle/>
          <a:p>
            <a:pPr algn="ctr">
              <a:tabLst>
                <a:tab pos="457200" algn="l"/>
              </a:tabLst>
            </a:pPr>
            <a:r>
              <a:rPr lang="en-US" sz="3200" b="1" dirty="0">
                <a:latin typeface="Arial" panose="020B0604020202020204" pitchFamily="34" charset="0"/>
                <a:ea typeface="Times New Roman" panose="02020603050405020304" pitchFamily="18" charset="0"/>
                <a:cs typeface="Arial" panose="020B0604020202020204" pitchFamily="34" charset="0"/>
              </a:rPr>
              <a:t>LIVE / DELAYED DEAD / DEAD</a:t>
            </a:r>
            <a:endParaRPr lang="en-US" sz="3200" dirty="0">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gn="just">
              <a:spcBef>
                <a:spcPts val="0"/>
              </a:spcBef>
              <a:spcAft>
                <a:spcPts val="0"/>
              </a:spcAft>
              <a:buSzPts val="900"/>
              <a:buFont typeface="+mj-lt"/>
              <a:buAutoNum type="arabicPeriod"/>
              <a:tabLst>
                <a:tab pos="457200" algn="l"/>
              </a:tabLst>
            </a:pPr>
            <a:r>
              <a:rPr lang="en-US" sz="3200" dirty="0">
                <a:latin typeface="Arial" panose="020B0604020202020204" pitchFamily="34" charset="0"/>
                <a:ea typeface="Times New Roman" panose="02020603050405020304" pitchFamily="18" charset="0"/>
                <a:cs typeface="Arial" panose="020B0604020202020204" pitchFamily="34" charset="0"/>
              </a:rPr>
              <a:t>A runner contacts a fielder who does not have a legitimate chance to make a play on a batted ball.</a:t>
            </a:r>
            <a:endParaRPr lang="en-US" sz="3200" dirty="0">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gn="just">
              <a:spcBef>
                <a:spcPts val="0"/>
              </a:spcBef>
              <a:spcAft>
                <a:spcPts val="0"/>
              </a:spcAft>
              <a:buSzPts val="900"/>
              <a:buFont typeface="+mj-lt"/>
              <a:buAutoNum type="arabicPeriod"/>
              <a:tabLst>
                <a:tab pos="457200" algn="l"/>
              </a:tabLst>
            </a:pPr>
            <a:r>
              <a:rPr lang="en-US" sz="3200" dirty="0">
                <a:latin typeface="Arial" panose="020B0604020202020204" pitchFamily="34" charset="0"/>
                <a:ea typeface="Times New Roman" panose="02020603050405020304" pitchFamily="18" charset="0"/>
                <a:cs typeface="Arial" panose="020B0604020202020204" pitchFamily="34" charset="0"/>
              </a:rPr>
              <a:t>An obstructed runner is tagged out between the two bases where the obstruction occurred.</a:t>
            </a:r>
            <a:endParaRPr lang="en-US" sz="3200" dirty="0">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gn="just">
              <a:spcBef>
                <a:spcPts val="0"/>
              </a:spcBef>
              <a:spcAft>
                <a:spcPts val="0"/>
              </a:spcAft>
              <a:buSzPts val="900"/>
              <a:buFont typeface="+mj-lt"/>
              <a:buAutoNum type="arabicPeriod"/>
              <a:tabLst>
                <a:tab pos="457200" algn="l"/>
              </a:tabLst>
            </a:pPr>
            <a:r>
              <a:rPr lang="en-US" sz="3200" dirty="0">
                <a:latin typeface="Arial" panose="020B0604020202020204" pitchFamily="34" charset="0"/>
                <a:ea typeface="Times New Roman" panose="02020603050405020304" pitchFamily="18" charset="0"/>
                <a:cs typeface="Arial" panose="020B0604020202020204" pitchFamily="34" charset="0"/>
              </a:rPr>
              <a:t>At the time plate umpire interference occurs.</a:t>
            </a:r>
            <a:endParaRPr lang="en-US" sz="3200" dirty="0">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482752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lumMod val="85000"/>
            <a:lumOff val="15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5A9E5A7-B9B6-5A4F-B647-5D2132B26B13}"/>
              </a:ext>
            </a:extLst>
          </p:cNvPr>
          <p:cNvSpPr>
            <a:spLocks noGrp="1"/>
          </p:cNvSpPr>
          <p:nvPr>
            <p:ph idx="1"/>
          </p:nvPr>
        </p:nvSpPr>
        <p:spPr>
          <a:xfrm>
            <a:off x="0" y="0"/>
            <a:ext cx="9144000" cy="6858000"/>
          </a:xfrm>
        </p:spPr>
        <p:txBody>
          <a:bodyPr>
            <a:normAutofit/>
          </a:bodyPr>
          <a:lstStyle/>
          <a:p>
            <a:pPr lvl="0"/>
            <a:r>
              <a:rPr lang="en-US" dirty="0"/>
              <a:t>With R2 on 2</a:t>
            </a:r>
            <a:r>
              <a:rPr lang="en-US" baseline="30000" dirty="0"/>
              <a:t>nd</a:t>
            </a:r>
            <a:r>
              <a:rPr lang="en-US" dirty="0"/>
              <a:t> base, B3 is struck by an illegal pitch.  R2 is awarded ___.</a:t>
            </a:r>
          </a:p>
          <a:p>
            <a:pPr lvl="0"/>
            <a:r>
              <a:rPr lang="en-US" dirty="0"/>
              <a:t>R1 on 1</a:t>
            </a:r>
            <a:r>
              <a:rPr lang="en-US" baseline="30000" dirty="0"/>
              <a:t>st</a:t>
            </a:r>
            <a:r>
              <a:rPr lang="en-US" dirty="0"/>
              <a:t> base is attempting to steal 2</a:t>
            </a:r>
            <a:r>
              <a:rPr lang="en-US" baseline="30000" dirty="0"/>
              <a:t>nd</a:t>
            </a:r>
            <a:r>
              <a:rPr lang="en-US" dirty="0"/>
              <a:t> base. F2’s careless throw strikes B3’s bat and the ball goes out of play.  R1 is awarded ____.</a:t>
            </a:r>
          </a:p>
          <a:p>
            <a:pPr lvl="0"/>
            <a:r>
              <a:rPr lang="en-US" dirty="0"/>
              <a:t>R1 from first base is attempting to steal second when B1 hits a ground ball to F6.  F6 throws to first but the ball enters dead ball territory.  At the time of the throw, R1 had already touched second base.  R1 is awarded ___.</a:t>
            </a:r>
          </a:p>
          <a:p>
            <a:endParaRPr lang="en-US" dirty="0"/>
          </a:p>
        </p:txBody>
      </p:sp>
    </p:spTree>
    <p:extLst>
      <p:ext uri="{BB962C8B-B14F-4D97-AF65-F5344CB8AC3E}">
        <p14:creationId xmlns:p14="http://schemas.microsoft.com/office/powerpoint/2010/main" val="12289851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lumMod val="85000"/>
            <a:lumOff val="15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A5909EE-8398-DB44-85B9-9DF863090E30}"/>
              </a:ext>
            </a:extLst>
          </p:cNvPr>
          <p:cNvSpPr>
            <a:spLocks noGrp="1"/>
          </p:cNvSpPr>
          <p:nvPr>
            <p:ph idx="1"/>
          </p:nvPr>
        </p:nvSpPr>
        <p:spPr>
          <a:xfrm>
            <a:off x="0" y="0"/>
            <a:ext cx="9144000" cy="6858000"/>
          </a:xfrm>
        </p:spPr>
        <p:txBody>
          <a:bodyPr/>
          <a:lstStyle/>
          <a:p>
            <a:pPr lvl="0"/>
            <a:r>
              <a:rPr lang="en-US" dirty="0"/>
              <a:t>R1 from first running on B1’s long hit to the outfield is nearing third base and easily scored when the ball bounces over the outfield fence.  R1 is awarded ___.</a:t>
            </a:r>
          </a:p>
          <a:p>
            <a:pPr lvl="0"/>
            <a:r>
              <a:rPr lang="en-US" dirty="0"/>
              <a:t>F2 throws to F3 attempting to pickoff R1 at 1</a:t>
            </a:r>
            <a:r>
              <a:rPr lang="en-US" baseline="30000" dirty="0"/>
              <a:t>st</a:t>
            </a:r>
            <a:r>
              <a:rPr lang="en-US" dirty="0"/>
              <a:t> base.  Sliding back into 1</a:t>
            </a:r>
            <a:r>
              <a:rPr lang="en-US" baseline="30000" dirty="0"/>
              <a:t>st</a:t>
            </a:r>
            <a:r>
              <a:rPr lang="en-US" dirty="0"/>
              <a:t> base, R1’s foot knocks the ball out of F3’s glove and the ball enters dead ball territory.  R1 is awarded ____.</a:t>
            </a:r>
          </a:p>
          <a:p>
            <a:endParaRPr lang="en-US" dirty="0"/>
          </a:p>
        </p:txBody>
      </p:sp>
    </p:spTree>
    <p:extLst>
      <p:ext uri="{BB962C8B-B14F-4D97-AF65-F5344CB8AC3E}">
        <p14:creationId xmlns:p14="http://schemas.microsoft.com/office/powerpoint/2010/main" val="35036410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32121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DCDB9AC-F69E-9D4C-A65A-82BB68F66C6B}"/>
              </a:ext>
            </a:extLst>
          </p:cNvPr>
          <p:cNvSpPr>
            <a:spLocks noGrp="1"/>
          </p:cNvSpPr>
          <p:nvPr>
            <p:ph idx="1"/>
          </p:nvPr>
        </p:nvSpPr>
        <p:spPr/>
        <p:txBody>
          <a:bodyPr>
            <a:normAutofit/>
          </a:bodyPr>
          <a:lstStyle/>
          <a:p>
            <a:pPr marL="0" indent="0" algn="ctr">
              <a:buNone/>
            </a:pPr>
            <a:r>
              <a:rPr lang="en-US" sz="7200" dirty="0"/>
              <a:t> MECHANICS CHANGES</a:t>
            </a:r>
          </a:p>
        </p:txBody>
      </p:sp>
    </p:spTree>
    <p:extLst>
      <p:ext uri="{BB962C8B-B14F-4D97-AF65-F5344CB8AC3E}">
        <p14:creationId xmlns:p14="http://schemas.microsoft.com/office/powerpoint/2010/main" val="39624413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321211"/>
        </a:solidFill>
        <a:effectLst/>
      </p:bgPr>
    </p:bg>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94E3367A-AC69-1149-B0FD-7C1629DEB264}"/>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363083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32121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4EFAA-88BB-1F40-B3AE-1634DA6CF6ED}"/>
              </a:ext>
            </a:extLst>
          </p:cNvPr>
          <p:cNvSpPr>
            <a:spLocks noGrp="1"/>
          </p:cNvSpPr>
          <p:nvPr>
            <p:ph type="title"/>
          </p:nvPr>
        </p:nvSpPr>
        <p:spPr/>
        <p:txBody>
          <a:bodyPr>
            <a:noAutofit/>
          </a:bodyPr>
          <a:lstStyle/>
          <a:p>
            <a:r>
              <a:rPr lang="en-US" altLang="en-US" sz="2000" b="1" dirty="0">
                <a:latin typeface="Cambria" panose="02040503050406030204" pitchFamily="18" charset="0"/>
                <a:ea typeface="Cambria" panose="02040503050406030204" pitchFamily="18" charset="0"/>
                <a:cs typeface="Times New Roman" panose="02020603050405020304" pitchFamily="18" charset="0"/>
              </a:rPr>
              <a:t>“</a:t>
            </a:r>
            <a:r>
              <a:rPr lang="en-US" altLang="en-US" sz="2000" b="1" dirty="0">
                <a:latin typeface="Arial" panose="020B0604020202020204" pitchFamily="34" charset="0"/>
                <a:ea typeface="Cambria" panose="02040503050406030204" pitchFamily="18" charset="0"/>
                <a:cs typeface="Times New Roman" panose="02020603050405020304" pitchFamily="18" charset="0"/>
              </a:rPr>
              <a:t>A</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a:t>
            </a:r>
            <a:r>
              <a:rPr lang="en-US" altLang="en-US" sz="2000" b="1" dirty="0">
                <a:latin typeface="Arial" panose="020B0604020202020204" pitchFamily="34" charset="0"/>
                <a:ea typeface="Cambria" panose="02040503050406030204" pitchFamily="18" charset="0"/>
                <a:cs typeface="Times New Roman" panose="02020603050405020304" pitchFamily="18" charset="0"/>
              </a:rPr>
              <a:t> POSITION </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a:t>
            </a:r>
            <a:r>
              <a:rPr lang="en-US" altLang="en-US" sz="2000" b="1" dirty="0">
                <a:latin typeface="Arial" panose="020B0604020202020204" pitchFamily="34" charset="0"/>
                <a:ea typeface="Cambria" panose="02040503050406030204" pitchFamily="18" charset="0"/>
                <a:cs typeface="Times New Roman" panose="02020603050405020304" pitchFamily="18" charset="0"/>
              </a:rPr>
              <a:t> Hit to Center or Left Field or to Right Field Where it is Clear Batter-Runner Will Not Advance to 2</a:t>
            </a:r>
            <a:r>
              <a:rPr lang="en-US" altLang="en-US" sz="2000" b="1" baseline="30000" dirty="0">
                <a:latin typeface="Arial" panose="020B0604020202020204" pitchFamily="34" charset="0"/>
                <a:ea typeface="Cambria" panose="02040503050406030204" pitchFamily="18" charset="0"/>
                <a:cs typeface="Times New Roman" panose="02020603050405020304" pitchFamily="18" charset="0"/>
              </a:rPr>
              <a:t>nd</a:t>
            </a:r>
            <a:r>
              <a:rPr lang="en-US" altLang="en-US" sz="2000" b="1" dirty="0">
                <a:latin typeface="Arial" panose="020B0604020202020204" pitchFamily="34" charset="0"/>
                <a:ea typeface="Cambria" panose="02040503050406030204" pitchFamily="18" charset="0"/>
                <a:cs typeface="Times New Roman" panose="02020603050405020304" pitchFamily="18" charset="0"/>
              </a:rPr>
              <a:t> Base -  </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a:t>
            </a:r>
            <a:r>
              <a:rPr lang="en-US" altLang="en-US" sz="2000" b="1" dirty="0">
                <a:latin typeface="Arial" panose="020B0604020202020204" pitchFamily="34" charset="0"/>
                <a:ea typeface="Cambria" panose="02040503050406030204" pitchFamily="18" charset="0"/>
                <a:cs typeface="Times New Roman" panose="02020603050405020304" pitchFamily="18" charset="0"/>
              </a:rPr>
              <a:t>The Rim</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a:t>
            </a:r>
            <a:br>
              <a:rPr lang="en-US" altLang="en-US" sz="1600" dirty="0"/>
            </a:br>
            <a:endParaRPr lang="en-US" sz="2000" dirty="0"/>
          </a:p>
        </p:txBody>
      </p:sp>
      <p:sp>
        <p:nvSpPr>
          <p:cNvPr id="4" name="Rectangle 2">
            <a:extLst>
              <a:ext uri="{FF2B5EF4-FFF2-40B4-BE49-F238E27FC236}">
                <a16:creationId xmlns:a16="http://schemas.microsoft.com/office/drawing/2014/main" id="{2D00B891-3DEF-FA40-B488-5DE055235A03}"/>
              </a:ext>
            </a:extLst>
          </p:cNvPr>
          <p:cNvSpPr>
            <a:spLocks noChangeArrowheads="1"/>
          </p:cNvSpPr>
          <p:nvPr/>
        </p:nvSpPr>
        <p:spPr bwMode="auto">
          <a:xfrm>
            <a:off x="0" y="90100"/>
            <a:ext cx="35779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ea typeface="Cambria" panose="02040503050406030204" pitchFamily="18" charset="0"/>
                <a:cs typeface="Arial" panose="020B060402020202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025" name="Picture 69">
            <a:extLst>
              <a:ext uri="{FF2B5EF4-FFF2-40B4-BE49-F238E27FC236}">
                <a16:creationId xmlns:a16="http://schemas.microsoft.com/office/drawing/2014/main" id="{F5E275DB-C852-594B-8F05-8979C075A8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026060"/>
            <a:ext cx="7772400" cy="58418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33904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32121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40121-D2D8-464E-B5D5-A8987A7ABE4F}"/>
              </a:ext>
            </a:extLst>
          </p:cNvPr>
          <p:cNvSpPr>
            <a:spLocks noGrp="1"/>
          </p:cNvSpPr>
          <p:nvPr>
            <p:ph type="title"/>
          </p:nvPr>
        </p:nvSpPr>
        <p:spPr/>
        <p:txBody>
          <a:bodyPr>
            <a:noAutofit/>
          </a:bodyPr>
          <a:lstStyle/>
          <a:p>
            <a:r>
              <a:rPr lang="en-US" sz="2000" b="1" dirty="0"/>
              <a:t>“A” POSITION – Single to Right Field and Batter-Runner May Advance</a:t>
            </a:r>
            <a:br>
              <a:rPr lang="en-US" sz="2000" dirty="0"/>
            </a:br>
            <a:r>
              <a:rPr lang="en-US" sz="2000" b="1" dirty="0"/>
              <a:t>“The Buttonhook”</a:t>
            </a:r>
            <a:br>
              <a:rPr lang="en-US" sz="2000" dirty="0"/>
            </a:br>
            <a:endParaRPr lang="en-US" sz="2000" dirty="0"/>
          </a:p>
        </p:txBody>
      </p:sp>
      <p:pic>
        <p:nvPicPr>
          <p:cNvPr id="4" name="Content Placeholder 3">
            <a:extLst>
              <a:ext uri="{FF2B5EF4-FFF2-40B4-BE49-F238E27FC236}">
                <a16:creationId xmlns:a16="http://schemas.microsoft.com/office/drawing/2014/main" id="{CF040FBF-9B72-0642-A56E-E3E3D18D36F4}"/>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62000" y="1201990"/>
            <a:ext cx="7620000" cy="5726272"/>
          </a:xfrm>
          <a:prstGeom prst="rect">
            <a:avLst/>
          </a:prstGeom>
        </p:spPr>
      </p:pic>
    </p:spTree>
    <p:extLst>
      <p:ext uri="{BB962C8B-B14F-4D97-AF65-F5344CB8AC3E}">
        <p14:creationId xmlns:p14="http://schemas.microsoft.com/office/powerpoint/2010/main" val="11926965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7033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lgn="just"/>
            <a:r>
              <a:rPr lang="en-US" dirty="0"/>
              <a:t>USA Softball Rule Changes of Relevance to NYSPHSAA</a:t>
            </a:r>
          </a:p>
          <a:p>
            <a:pPr lvl="1" algn="just"/>
            <a:r>
              <a:rPr lang="en-US" dirty="0"/>
              <a:t>Multiple Significant Changes/Modifications in 2022 and in Recent Years</a:t>
            </a:r>
          </a:p>
          <a:p>
            <a:pPr algn="just"/>
            <a:r>
              <a:rPr lang="en-US" dirty="0"/>
              <a:t>NYSPHSAA Changes</a:t>
            </a:r>
          </a:p>
          <a:p>
            <a:pPr algn="just"/>
            <a:r>
              <a:rPr lang="en-US" dirty="0"/>
              <a:t>A lot has changed for those who “opted out” in 2020 &amp; 2021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32121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C6813-F2D4-4A46-A250-D40A81440A30}"/>
              </a:ext>
            </a:extLst>
          </p:cNvPr>
          <p:cNvSpPr>
            <a:spLocks noGrp="1"/>
          </p:cNvSpPr>
          <p:nvPr>
            <p:ph type="title"/>
          </p:nvPr>
        </p:nvSpPr>
        <p:spPr/>
        <p:txBody>
          <a:bodyPr>
            <a:noAutofit/>
          </a:bodyPr>
          <a:lstStyle/>
          <a:p>
            <a:r>
              <a:rPr lang="en-US" altLang="en-US" sz="3200" b="1" dirty="0">
                <a:latin typeface="Cambria" panose="02040503050406030204" pitchFamily="18" charset="0"/>
                <a:ea typeface="Cambria" panose="02040503050406030204" pitchFamily="18" charset="0"/>
                <a:cs typeface="Arial" panose="020B0604020202020204" pitchFamily="34" charset="0"/>
              </a:rPr>
              <a:t>“</a:t>
            </a:r>
            <a:r>
              <a:rPr lang="en-US" altLang="en-US" sz="3200" b="1" dirty="0">
                <a:latin typeface="Arial" panose="020B0604020202020204" pitchFamily="34" charset="0"/>
                <a:ea typeface="Cambria" panose="02040503050406030204" pitchFamily="18" charset="0"/>
                <a:cs typeface="Arial" panose="020B0604020202020204" pitchFamily="34" charset="0"/>
              </a:rPr>
              <a:t>B</a:t>
            </a:r>
            <a:r>
              <a:rPr lang="en-US" altLang="en-US" sz="3200" b="1" dirty="0">
                <a:latin typeface="Cambria" panose="02040503050406030204" pitchFamily="18" charset="0"/>
                <a:ea typeface="Cambria" panose="02040503050406030204" pitchFamily="18" charset="0"/>
                <a:cs typeface="Arial" panose="020B0604020202020204" pitchFamily="34" charset="0"/>
              </a:rPr>
              <a:t>”</a:t>
            </a:r>
            <a:r>
              <a:rPr lang="en-US" altLang="en-US" sz="3200" b="1" dirty="0">
                <a:latin typeface="Arial" panose="020B0604020202020204" pitchFamily="34" charset="0"/>
                <a:ea typeface="Cambria" panose="02040503050406030204" pitchFamily="18" charset="0"/>
                <a:cs typeface="Arial" panose="020B0604020202020204" pitchFamily="34" charset="0"/>
              </a:rPr>
              <a:t> POSITION </a:t>
            </a:r>
            <a:r>
              <a:rPr lang="en-US" altLang="en-US" sz="3200" b="1" dirty="0">
                <a:latin typeface="Cambria" panose="02040503050406030204" pitchFamily="18" charset="0"/>
                <a:ea typeface="Cambria" panose="02040503050406030204" pitchFamily="18" charset="0"/>
                <a:cs typeface="Arial" panose="020B0604020202020204" pitchFamily="34" charset="0"/>
              </a:rPr>
              <a:t>–</a:t>
            </a:r>
            <a:r>
              <a:rPr lang="en-US" altLang="en-US" sz="3200" b="1" dirty="0">
                <a:latin typeface="Arial" panose="020B0604020202020204" pitchFamily="34" charset="0"/>
                <a:ea typeface="Cambria" panose="02040503050406030204" pitchFamily="18" charset="0"/>
                <a:cs typeface="Arial" panose="020B0604020202020204" pitchFamily="34" charset="0"/>
              </a:rPr>
              <a:t> All Movements</a:t>
            </a:r>
            <a:br>
              <a:rPr lang="en-US" altLang="en-US" sz="2400" dirty="0"/>
            </a:br>
            <a:endParaRPr lang="en-US" sz="3200" dirty="0"/>
          </a:p>
        </p:txBody>
      </p:sp>
      <p:pic>
        <p:nvPicPr>
          <p:cNvPr id="2049" name="Picture 70">
            <a:extLst>
              <a:ext uri="{FF2B5EF4-FFF2-40B4-BE49-F238E27FC236}">
                <a16:creationId xmlns:a16="http://schemas.microsoft.com/office/drawing/2014/main" id="{16ADAD83-6A8E-FA4D-8706-A5D5B8C21B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846138"/>
            <a:ext cx="7924800" cy="593030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667CCD02-D1F2-004D-9291-F1016594F95E}"/>
              </a:ext>
            </a:extLst>
          </p:cNvPr>
          <p:cNvSpPr>
            <a:spLocks noChangeArrowheads="1"/>
          </p:cNvSpPr>
          <p:nvPr/>
        </p:nvSpPr>
        <p:spPr bwMode="auto">
          <a:xfrm>
            <a:off x="0" y="32893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Tree>
    <p:extLst>
      <p:ext uri="{BB962C8B-B14F-4D97-AF65-F5344CB8AC3E}">
        <p14:creationId xmlns:p14="http://schemas.microsoft.com/office/powerpoint/2010/main" val="502777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32121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2978B-21C1-7542-BD25-6F80EE6F3181}"/>
              </a:ext>
            </a:extLst>
          </p:cNvPr>
          <p:cNvSpPr>
            <a:spLocks noGrp="1"/>
          </p:cNvSpPr>
          <p:nvPr>
            <p:ph type="title"/>
          </p:nvPr>
        </p:nvSpPr>
        <p:spPr/>
        <p:txBody>
          <a:bodyPr>
            <a:normAutofit fontScale="90000"/>
          </a:bodyPr>
          <a:lstStyle/>
          <a:p>
            <a:r>
              <a:rPr lang="en-US" b="1" cap="all" dirty="0"/>
              <a:t>OBSTRUCTION</a:t>
            </a:r>
            <a:br>
              <a:rPr lang="en-US" sz="6600" dirty="0"/>
            </a:br>
            <a:endParaRPr lang="en-US" dirty="0"/>
          </a:p>
        </p:txBody>
      </p:sp>
      <p:sp>
        <p:nvSpPr>
          <p:cNvPr id="3" name="Content Placeholder 2">
            <a:extLst>
              <a:ext uri="{FF2B5EF4-FFF2-40B4-BE49-F238E27FC236}">
                <a16:creationId xmlns:a16="http://schemas.microsoft.com/office/drawing/2014/main" id="{5F57367F-7312-944A-8819-80B3691F18A8}"/>
              </a:ext>
            </a:extLst>
          </p:cNvPr>
          <p:cNvSpPr>
            <a:spLocks noGrp="1"/>
          </p:cNvSpPr>
          <p:nvPr>
            <p:ph idx="1"/>
          </p:nvPr>
        </p:nvSpPr>
        <p:spPr>
          <a:xfrm>
            <a:off x="0" y="1066800"/>
            <a:ext cx="9144000" cy="5791200"/>
          </a:xfrm>
        </p:spPr>
        <p:txBody>
          <a:bodyPr>
            <a:normAutofit fontScale="92500"/>
          </a:bodyPr>
          <a:lstStyle/>
          <a:p>
            <a:pPr lvl="0" algn="just"/>
            <a:r>
              <a:rPr lang="en-US" dirty="0"/>
              <a:t>Whenever obstruction occurs, it must be called.  The severity of the obstruction does not dictate whether the umpires will call the obstruction.  Obstruction is obstruction and must be properly called like any other call.</a:t>
            </a:r>
            <a:endParaRPr lang="en-US" sz="4800" dirty="0"/>
          </a:p>
          <a:p>
            <a:pPr lvl="1" algn="just"/>
            <a:r>
              <a:rPr lang="en-US" dirty="0"/>
              <a:t>Proper Mechanic</a:t>
            </a:r>
            <a:endParaRPr lang="en-US" sz="4400" dirty="0"/>
          </a:p>
          <a:p>
            <a:pPr lvl="2" algn="just"/>
            <a:r>
              <a:rPr lang="en-US" dirty="0"/>
              <a:t>Verbalize “That’s obstruction” while pointing to the infraction with your right arm.</a:t>
            </a:r>
            <a:endParaRPr lang="en-US" sz="4000" dirty="0"/>
          </a:p>
          <a:p>
            <a:pPr lvl="2" algn="just"/>
            <a:r>
              <a:rPr lang="en-US" dirty="0"/>
              <a:t>Then, signal obstruction by extending your left arm perpendicular to your body with a closed fist.</a:t>
            </a:r>
            <a:endParaRPr lang="en-US" sz="4000" dirty="0"/>
          </a:p>
          <a:p>
            <a:pPr lvl="2" algn="just"/>
            <a:r>
              <a:rPr lang="en-US" dirty="0"/>
              <a:t>The verbal call should be loud enough for those around you to hear and the visual signal should be held long enough for others to see.</a:t>
            </a:r>
            <a:endParaRPr lang="en-US" sz="4000" dirty="0"/>
          </a:p>
          <a:p>
            <a:pPr lvl="3" algn="just"/>
            <a:r>
              <a:rPr lang="en-US" dirty="0"/>
              <a:t>Do NOT run around the field with your arm out.  Drop your arm and attend to your other responsibilities.</a:t>
            </a:r>
            <a:endParaRPr lang="en-US" sz="3600" dirty="0"/>
          </a:p>
          <a:p>
            <a:pPr algn="just"/>
            <a:endParaRPr lang="en-US" dirty="0"/>
          </a:p>
        </p:txBody>
      </p:sp>
    </p:spTree>
    <p:extLst>
      <p:ext uri="{BB962C8B-B14F-4D97-AF65-F5344CB8AC3E}">
        <p14:creationId xmlns:p14="http://schemas.microsoft.com/office/powerpoint/2010/main" val="827424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32121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9C248-B73F-FB4E-B9D1-934A8ECE9908}"/>
              </a:ext>
            </a:extLst>
          </p:cNvPr>
          <p:cNvSpPr>
            <a:spLocks noGrp="1"/>
          </p:cNvSpPr>
          <p:nvPr>
            <p:ph type="title"/>
          </p:nvPr>
        </p:nvSpPr>
        <p:spPr>
          <a:solidFill>
            <a:srgbClr val="321211"/>
          </a:solidFill>
        </p:spPr>
        <p:txBody>
          <a:bodyPr>
            <a:normAutofit fontScale="90000"/>
          </a:bodyPr>
          <a:lstStyle/>
          <a:p>
            <a:r>
              <a:rPr lang="en-US" b="1" cap="all" dirty="0"/>
              <a:t>OBSTRUCTION</a:t>
            </a:r>
            <a:br>
              <a:rPr lang="en-US" sz="6600" dirty="0"/>
            </a:br>
            <a:endParaRPr lang="en-US" dirty="0"/>
          </a:p>
        </p:txBody>
      </p:sp>
      <p:sp>
        <p:nvSpPr>
          <p:cNvPr id="3" name="Content Placeholder 2">
            <a:extLst>
              <a:ext uri="{FF2B5EF4-FFF2-40B4-BE49-F238E27FC236}">
                <a16:creationId xmlns:a16="http://schemas.microsoft.com/office/drawing/2014/main" id="{3E41D929-0183-F04C-9646-F1FD4F2CEF7B}"/>
              </a:ext>
            </a:extLst>
          </p:cNvPr>
          <p:cNvSpPr>
            <a:spLocks noGrp="1"/>
          </p:cNvSpPr>
          <p:nvPr>
            <p:ph idx="1"/>
          </p:nvPr>
        </p:nvSpPr>
        <p:spPr>
          <a:xfrm>
            <a:off x="152400" y="1600200"/>
            <a:ext cx="8991600" cy="5105400"/>
          </a:xfrm>
          <a:solidFill>
            <a:srgbClr val="321211"/>
          </a:solidFill>
        </p:spPr>
        <p:txBody>
          <a:bodyPr>
            <a:normAutofit fontScale="92500" lnSpcReduction="20000"/>
          </a:bodyPr>
          <a:lstStyle/>
          <a:p>
            <a:pPr algn="just"/>
            <a:r>
              <a:rPr lang="en-US" sz="3600" dirty="0"/>
              <a:t>If the obstruction runner is declared out between the two bases where the obstruction occurred or prior to reaching the base to which she is protected, the following mechanics are used:</a:t>
            </a:r>
            <a:endParaRPr lang="en-US" sz="5200" dirty="0"/>
          </a:p>
          <a:p>
            <a:pPr lvl="1" algn="just"/>
            <a:r>
              <a:rPr lang="en-US" sz="3200" dirty="0"/>
              <a:t>Declare “dead ball” or “time.”  </a:t>
            </a:r>
            <a:endParaRPr lang="en-US" sz="4800" dirty="0"/>
          </a:p>
          <a:p>
            <a:pPr lvl="1" algn="just"/>
            <a:r>
              <a:rPr lang="en-US" sz="3200" dirty="0"/>
              <a:t>Re-announce “that was obstruction” while pointing to where the obstruction occurred.</a:t>
            </a:r>
            <a:endParaRPr lang="en-US" sz="4800" dirty="0"/>
          </a:p>
          <a:p>
            <a:pPr lvl="1" algn="just"/>
            <a:r>
              <a:rPr lang="en-US" sz="3200" dirty="0"/>
              <a:t>Award the proper base(s).</a:t>
            </a:r>
            <a:endParaRPr lang="en-US" sz="4800" dirty="0"/>
          </a:p>
          <a:p>
            <a:pPr lvl="1" algn="just"/>
            <a:r>
              <a:rPr lang="en-US" sz="3200" dirty="0"/>
              <a:t>Do NOT call the obstructed runner out, then kill the play, then award bases.  This is not the proper technique, causes confusion and looks terrible.</a:t>
            </a:r>
            <a:endParaRPr lang="en-US" sz="4800" dirty="0"/>
          </a:p>
          <a:p>
            <a:endParaRPr lang="en-US" sz="3600" dirty="0"/>
          </a:p>
        </p:txBody>
      </p:sp>
    </p:spTree>
    <p:extLst>
      <p:ext uri="{BB962C8B-B14F-4D97-AF65-F5344CB8AC3E}">
        <p14:creationId xmlns:p14="http://schemas.microsoft.com/office/powerpoint/2010/main" val="4187134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32121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0EEE6-94DD-4B42-815E-81BB99F26FB2}"/>
              </a:ext>
            </a:extLst>
          </p:cNvPr>
          <p:cNvSpPr>
            <a:spLocks noGrp="1"/>
          </p:cNvSpPr>
          <p:nvPr>
            <p:ph type="title"/>
          </p:nvPr>
        </p:nvSpPr>
        <p:spPr>
          <a:xfrm>
            <a:off x="0" y="152400"/>
            <a:ext cx="9067800" cy="1143000"/>
          </a:xfrm>
        </p:spPr>
        <p:txBody>
          <a:bodyPr>
            <a:noAutofit/>
          </a:bodyPr>
          <a:lstStyle/>
          <a:p>
            <a:r>
              <a:rPr lang="en-US" sz="2000" b="1" dirty="0"/>
              <a:t>MODIFIED “C” POSITION</a:t>
            </a:r>
            <a:br>
              <a:rPr lang="en-US" sz="2000" dirty="0"/>
            </a:br>
            <a:r>
              <a:rPr lang="en-US" sz="2000" dirty="0"/>
              <a:t>R3 on 3</a:t>
            </a:r>
            <a:r>
              <a:rPr lang="en-US" sz="2000" baseline="30000" dirty="0"/>
              <a:t>rd</a:t>
            </a:r>
            <a:r>
              <a:rPr lang="en-US" sz="2000" dirty="0"/>
              <a:t> Base Only</a:t>
            </a:r>
            <a:br>
              <a:rPr lang="en-US" sz="2000" dirty="0"/>
            </a:br>
            <a:r>
              <a:rPr lang="en-US" sz="2000" dirty="0"/>
              <a:t>R3 on 3</a:t>
            </a:r>
            <a:r>
              <a:rPr lang="en-US" sz="2000" baseline="30000" dirty="0"/>
              <a:t>rd</a:t>
            </a:r>
            <a:r>
              <a:rPr lang="en-US" sz="2000" dirty="0"/>
              <a:t> &amp; R1 on 1</a:t>
            </a:r>
            <a:r>
              <a:rPr lang="en-US" sz="2000" baseline="30000" dirty="0"/>
              <a:t>st</a:t>
            </a:r>
            <a:r>
              <a:rPr lang="en-US" sz="2000" dirty="0"/>
              <a:t> Base</a:t>
            </a:r>
            <a:br>
              <a:rPr lang="en-US" sz="2000" dirty="0"/>
            </a:br>
            <a:r>
              <a:rPr lang="en-US" sz="2000" dirty="0"/>
              <a:t>2 Outs &amp; Full Count with Bases Loaded or R2 on 2</a:t>
            </a:r>
            <a:r>
              <a:rPr lang="en-US" sz="2000" baseline="30000" dirty="0"/>
              <a:t>nd</a:t>
            </a:r>
            <a:r>
              <a:rPr lang="en-US" sz="2000" dirty="0"/>
              <a:t> Base &amp; R1 on 1</a:t>
            </a:r>
            <a:r>
              <a:rPr lang="en-US" sz="2000" baseline="30000" dirty="0"/>
              <a:t>st</a:t>
            </a:r>
            <a:r>
              <a:rPr lang="en-US" sz="2000" dirty="0"/>
              <a:t> Base </a:t>
            </a:r>
          </a:p>
        </p:txBody>
      </p:sp>
      <p:pic>
        <p:nvPicPr>
          <p:cNvPr id="4" name="Content Placeholder 3">
            <a:extLst>
              <a:ext uri="{FF2B5EF4-FFF2-40B4-BE49-F238E27FC236}">
                <a16:creationId xmlns:a16="http://schemas.microsoft.com/office/drawing/2014/main" id="{5134EACC-F7B0-0842-9DBE-B03B0CC01472}"/>
              </a:ext>
            </a:extLst>
          </p:cNvPr>
          <p:cNvPicPr>
            <a:picLocks noGrp="1" noChangeAspect="1"/>
          </p:cNvPicPr>
          <p:nvPr>
            <p:ph idx="1"/>
          </p:nvPr>
        </p:nvPicPr>
        <p:blipFill>
          <a:blip r:embed="rId2"/>
          <a:stretch>
            <a:fillRect/>
          </a:stretch>
        </p:blipFill>
        <p:spPr>
          <a:xfrm>
            <a:off x="952500" y="1452501"/>
            <a:ext cx="7239000" cy="5429250"/>
          </a:xfrm>
          <a:prstGeom prst="rect">
            <a:avLst/>
          </a:prstGeom>
        </p:spPr>
      </p:pic>
    </p:spTree>
    <p:extLst>
      <p:ext uri="{BB962C8B-B14F-4D97-AF65-F5344CB8AC3E}">
        <p14:creationId xmlns:p14="http://schemas.microsoft.com/office/powerpoint/2010/main" val="20893170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321211"/>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C523D45-1989-144D-B33F-7372F0EF1598}"/>
              </a:ext>
            </a:extLst>
          </p:cNvPr>
          <p:cNvGrpSpPr>
            <a:grpSpLocks noChangeAspect="1"/>
          </p:cNvGrpSpPr>
          <p:nvPr/>
        </p:nvGrpSpPr>
        <p:grpSpPr>
          <a:xfrm>
            <a:off x="391675" y="587513"/>
            <a:ext cx="8360650" cy="6270487"/>
            <a:chOff x="0" y="0"/>
            <a:chExt cx="9144002" cy="6858001"/>
          </a:xfrm>
        </p:grpSpPr>
        <p:sp>
          <p:nvSpPr>
            <p:cNvPr id="5" name="Rectangle 4">
              <a:extLst>
                <a:ext uri="{FF2B5EF4-FFF2-40B4-BE49-F238E27FC236}">
                  <a16:creationId xmlns:a16="http://schemas.microsoft.com/office/drawing/2014/main" id="{8BF04898-6D08-FB4C-8684-DF1D4FE05D1A}"/>
                </a:ext>
              </a:extLst>
            </p:cNvPr>
            <p:cNvSpPr/>
            <p:nvPr/>
          </p:nvSpPr>
          <p:spPr>
            <a:xfrm>
              <a:off x="0" y="0"/>
              <a:ext cx="9144000" cy="6858000"/>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6" name="Group 5">
              <a:extLst>
                <a:ext uri="{FF2B5EF4-FFF2-40B4-BE49-F238E27FC236}">
                  <a16:creationId xmlns:a16="http://schemas.microsoft.com/office/drawing/2014/main" id="{DD0AFC71-A7EA-994F-9A8F-7394597963CB}"/>
                </a:ext>
              </a:extLst>
            </p:cNvPr>
            <p:cNvGrpSpPr/>
            <p:nvPr/>
          </p:nvGrpSpPr>
          <p:grpSpPr>
            <a:xfrm>
              <a:off x="91439" y="70526"/>
              <a:ext cx="9052563" cy="6787475"/>
              <a:chOff x="91440" y="70526"/>
              <a:chExt cx="9064840" cy="6787475"/>
            </a:xfrm>
          </p:grpSpPr>
          <p:sp>
            <p:nvSpPr>
              <p:cNvPr id="7" name="Oval 6">
                <a:extLst>
                  <a:ext uri="{FF2B5EF4-FFF2-40B4-BE49-F238E27FC236}">
                    <a16:creationId xmlns:a16="http://schemas.microsoft.com/office/drawing/2014/main" id="{BCB5E1B6-F783-6B48-82ED-B914A1CAF64F}"/>
                  </a:ext>
                </a:extLst>
              </p:cNvPr>
              <p:cNvSpPr>
                <a:spLocks noChangeAspect="1"/>
              </p:cNvSpPr>
              <p:nvPr/>
            </p:nvSpPr>
            <p:spPr>
              <a:xfrm>
                <a:off x="2697480" y="3200401"/>
                <a:ext cx="3657600" cy="3657600"/>
              </a:xfrm>
              <a:prstGeom prst="ellipse">
                <a:avLst/>
              </a:prstGeom>
              <a:solidFill>
                <a:srgbClr val="BA7133"/>
              </a:solidFill>
              <a:ln w="127" cap="flat" cmpd="sng" algn="ctr">
                <a:solidFill>
                  <a:srgbClr val="BA7133"/>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lIns="91432" tIns="45716" rIns="91432" bIns="45716" rtlCol="0" anchor="ctr"/>
              <a:lstStyle/>
              <a:p>
                <a:pPr algn="ctr"/>
                <a:endParaRPr lang="en-US" dirty="0"/>
              </a:p>
            </p:txBody>
          </p:sp>
          <p:sp>
            <p:nvSpPr>
              <p:cNvPr id="8" name="Block Arc 7">
                <a:extLst>
                  <a:ext uri="{FF2B5EF4-FFF2-40B4-BE49-F238E27FC236}">
                    <a16:creationId xmlns:a16="http://schemas.microsoft.com/office/drawing/2014/main" id="{AF62D0EC-555A-E14B-830A-60BA572D60F7}"/>
                  </a:ext>
                </a:extLst>
              </p:cNvPr>
              <p:cNvSpPr>
                <a:spLocks noChangeAspect="1"/>
              </p:cNvSpPr>
              <p:nvPr/>
            </p:nvSpPr>
            <p:spPr>
              <a:xfrm>
                <a:off x="621794" y="70526"/>
                <a:ext cx="7819685" cy="6626190"/>
              </a:xfrm>
              <a:prstGeom prst="blockArc">
                <a:avLst>
                  <a:gd name="adj1" fmla="val 10769945"/>
                  <a:gd name="adj2" fmla="val 0"/>
                  <a:gd name="adj3" fmla="val 25000"/>
                </a:avLst>
              </a:prstGeom>
              <a:solidFill>
                <a:srgbClr val="BA7133"/>
              </a:solidFill>
              <a:ln>
                <a:noFill/>
              </a:ln>
              <a:effectLst/>
            </p:spPr>
            <p:style>
              <a:lnRef idx="1">
                <a:schemeClr val="accent1"/>
              </a:lnRef>
              <a:fillRef idx="3">
                <a:schemeClr val="accent1"/>
              </a:fillRef>
              <a:effectRef idx="2">
                <a:schemeClr val="accent1"/>
              </a:effectRef>
              <a:fontRef idx="minor">
                <a:schemeClr val="lt1"/>
              </a:fontRef>
            </p:style>
            <p:txBody>
              <a:bodyPr lIns="91432" tIns="45716" rIns="91432" bIns="45716" rtlCol="0" anchor="ctr"/>
              <a:lstStyle/>
              <a:p>
                <a:pPr algn="ctr"/>
                <a:endParaRPr lang="en-US" dirty="0">
                  <a:solidFill>
                    <a:schemeClr val="tx1"/>
                  </a:solidFill>
                </a:endParaRPr>
              </a:p>
            </p:txBody>
          </p:sp>
          <p:sp>
            <p:nvSpPr>
              <p:cNvPr id="9" name="Round Single Corner Rectangle 8">
                <a:extLst>
                  <a:ext uri="{FF2B5EF4-FFF2-40B4-BE49-F238E27FC236}">
                    <a16:creationId xmlns:a16="http://schemas.microsoft.com/office/drawing/2014/main" id="{66B543A8-6C82-1B43-AA9C-B715CB53887D}"/>
                  </a:ext>
                </a:extLst>
              </p:cNvPr>
              <p:cNvSpPr>
                <a:spLocks noChangeAspect="1"/>
              </p:cNvSpPr>
              <p:nvPr/>
            </p:nvSpPr>
            <p:spPr>
              <a:xfrm rot="18900000">
                <a:off x="2029968" y="822961"/>
                <a:ext cx="4891550" cy="4891550"/>
              </a:xfrm>
              <a:prstGeom prst="round1Rect">
                <a:avLst/>
              </a:prstGeom>
              <a:solidFill>
                <a:srgbClr val="BA7133"/>
              </a:solidFill>
              <a:ln w="76200" cap="flat" cmpd="sng" algn="ctr">
                <a:solidFill>
                  <a:srgbClr val="BA7133"/>
                </a:solidFill>
                <a:prstDash val="solid"/>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lIns="91432" tIns="45716" rIns="91432" bIns="45716" rtlCol="0" anchor="ctr"/>
              <a:lstStyle/>
              <a:p>
                <a:pPr algn="ctr"/>
                <a:endParaRPr lang="en-US" dirty="0"/>
              </a:p>
            </p:txBody>
          </p:sp>
          <p:cxnSp>
            <p:nvCxnSpPr>
              <p:cNvPr id="10" name="Straight Connector 9">
                <a:extLst>
                  <a:ext uri="{FF2B5EF4-FFF2-40B4-BE49-F238E27FC236}">
                    <a16:creationId xmlns:a16="http://schemas.microsoft.com/office/drawing/2014/main" id="{E7E6CA1E-36FD-B342-8529-4FA02763608C}"/>
                  </a:ext>
                </a:extLst>
              </p:cNvPr>
              <p:cNvCxnSpPr>
                <a:cxnSpLocks noChangeAspect="1"/>
              </p:cNvCxnSpPr>
              <p:nvPr/>
            </p:nvCxnSpPr>
            <p:spPr>
              <a:xfrm rot="10800000" flipV="1">
                <a:off x="4800600" y="1786447"/>
                <a:ext cx="4355680" cy="4277385"/>
              </a:xfrm>
              <a:prstGeom prst="line">
                <a:avLst/>
              </a:prstGeom>
              <a:ln w="76200" cap="flat" cmpd="sng" algn="ctr">
                <a:solidFill>
                  <a:schemeClr val="bg1"/>
                </a:solidFill>
                <a:prstDash val="solid"/>
                <a:round/>
                <a:headEnd type="none" w="med" len="med"/>
                <a:tailEnd type="none" w="med" len="med"/>
              </a:ln>
              <a:effectLst/>
            </p:spPr>
            <p:style>
              <a:lnRef idx="3">
                <a:schemeClr val="accent2"/>
              </a:lnRef>
              <a:fillRef idx="0">
                <a:schemeClr val="accent2"/>
              </a:fillRef>
              <a:effectRef idx="2">
                <a:schemeClr val="accent2"/>
              </a:effectRef>
              <a:fontRef idx="minor">
                <a:schemeClr val="tx1"/>
              </a:fontRef>
            </p:style>
          </p:cxnSp>
          <p:cxnSp>
            <p:nvCxnSpPr>
              <p:cNvPr id="11" name="Straight Connector 10">
                <a:extLst>
                  <a:ext uri="{FF2B5EF4-FFF2-40B4-BE49-F238E27FC236}">
                    <a16:creationId xmlns:a16="http://schemas.microsoft.com/office/drawing/2014/main" id="{00F9530A-18E1-FE48-8154-FAED02A42BEF}"/>
                  </a:ext>
                </a:extLst>
              </p:cNvPr>
              <p:cNvCxnSpPr/>
              <p:nvPr/>
            </p:nvCxnSpPr>
            <p:spPr>
              <a:xfrm>
                <a:off x="91440" y="2025235"/>
                <a:ext cx="4114800" cy="4038600"/>
              </a:xfrm>
              <a:prstGeom prst="line">
                <a:avLst/>
              </a:prstGeom>
              <a:ln w="7620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2" name="Rectangle 11">
                <a:extLst>
                  <a:ext uri="{FF2B5EF4-FFF2-40B4-BE49-F238E27FC236}">
                    <a16:creationId xmlns:a16="http://schemas.microsoft.com/office/drawing/2014/main" id="{EC9BE064-8916-AA46-91D8-D9391E577C34}"/>
                  </a:ext>
                </a:extLst>
              </p:cNvPr>
              <p:cNvSpPr>
                <a:spLocks noChangeAspect="1"/>
              </p:cNvSpPr>
              <p:nvPr/>
            </p:nvSpPr>
            <p:spPr>
              <a:xfrm rot="18900000">
                <a:off x="4352544" y="877825"/>
                <a:ext cx="228600" cy="228600"/>
              </a:xfrm>
              <a:prstGeom prst="rect">
                <a:avLst/>
              </a:prstGeom>
              <a:solidFill>
                <a:schemeClr val="bg1"/>
              </a:solidFill>
              <a:ln w="22225"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lIns="91432" tIns="45716" rIns="91432" bIns="45716" rtlCol="0" anchor="ctr"/>
              <a:lstStyle/>
              <a:p>
                <a:pPr algn="ctr"/>
                <a:endParaRPr lang="en-US" dirty="0"/>
              </a:p>
            </p:txBody>
          </p:sp>
          <p:sp>
            <p:nvSpPr>
              <p:cNvPr id="13" name="Rectangle 12">
                <a:extLst>
                  <a:ext uri="{FF2B5EF4-FFF2-40B4-BE49-F238E27FC236}">
                    <a16:creationId xmlns:a16="http://schemas.microsoft.com/office/drawing/2014/main" id="{A21642C5-5A8E-2A47-8DAB-AA7542791AF5}"/>
                  </a:ext>
                </a:extLst>
              </p:cNvPr>
              <p:cNvSpPr>
                <a:spLocks noChangeAspect="1"/>
              </p:cNvSpPr>
              <p:nvPr/>
            </p:nvSpPr>
            <p:spPr>
              <a:xfrm rot="18900000">
                <a:off x="1691640" y="3447289"/>
                <a:ext cx="228600" cy="228600"/>
              </a:xfrm>
              <a:prstGeom prst="rect">
                <a:avLst/>
              </a:prstGeom>
              <a:solidFill>
                <a:schemeClr val="bg1"/>
              </a:solidFill>
              <a:ln w="19050" cmpd="sng">
                <a:noFill/>
              </a:ln>
              <a:effectLst/>
            </p:spPr>
            <p:style>
              <a:lnRef idx="1">
                <a:schemeClr val="accent1"/>
              </a:lnRef>
              <a:fillRef idx="3">
                <a:schemeClr val="accent1"/>
              </a:fillRef>
              <a:effectRef idx="2">
                <a:schemeClr val="accent1"/>
              </a:effectRef>
              <a:fontRef idx="minor">
                <a:schemeClr val="lt1"/>
              </a:fontRef>
            </p:style>
            <p:txBody>
              <a:bodyPr lIns="91432" tIns="45716" rIns="91432" bIns="45716" rtlCol="0" anchor="ctr"/>
              <a:lstStyle/>
              <a:p>
                <a:pPr algn="ctr"/>
                <a:endParaRPr lang="en-US" dirty="0"/>
              </a:p>
            </p:txBody>
          </p:sp>
          <p:sp>
            <p:nvSpPr>
              <p:cNvPr id="14" name="Rectangle 13">
                <a:extLst>
                  <a:ext uri="{FF2B5EF4-FFF2-40B4-BE49-F238E27FC236}">
                    <a16:creationId xmlns:a16="http://schemas.microsoft.com/office/drawing/2014/main" id="{3C8791AD-1C13-C845-9A17-2484EBBE0214}"/>
                  </a:ext>
                </a:extLst>
              </p:cNvPr>
              <p:cNvSpPr>
                <a:spLocks noChangeAspect="1"/>
              </p:cNvSpPr>
              <p:nvPr/>
            </p:nvSpPr>
            <p:spPr>
              <a:xfrm rot="18900000">
                <a:off x="7004304" y="3562911"/>
                <a:ext cx="228600" cy="228600"/>
              </a:xfrm>
              <a:prstGeom prst="rect">
                <a:avLst/>
              </a:prstGeom>
              <a:solidFill>
                <a:schemeClr val="bg1"/>
              </a:solidFill>
              <a:ln w="19050" cmpd="sng">
                <a:noFill/>
              </a:ln>
              <a:effectLst/>
            </p:spPr>
            <p:style>
              <a:lnRef idx="1">
                <a:schemeClr val="accent1"/>
              </a:lnRef>
              <a:fillRef idx="3">
                <a:schemeClr val="accent1"/>
              </a:fillRef>
              <a:effectRef idx="2">
                <a:schemeClr val="accent1"/>
              </a:effectRef>
              <a:fontRef idx="minor">
                <a:schemeClr val="lt1"/>
              </a:fontRef>
            </p:style>
            <p:txBody>
              <a:bodyPr lIns="91432" tIns="45716" rIns="91432" bIns="45716" rtlCol="0" anchor="ctr"/>
              <a:lstStyle/>
              <a:p>
                <a:pPr algn="ctr"/>
                <a:endParaRPr lang="en-US" dirty="0"/>
              </a:p>
            </p:txBody>
          </p:sp>
          <p:sp>
            <p:nvSpPr>
              <p:cNvPr id="15" name="Rectangle 14">
                <a:extLst>
                  <a:ext uri="{FF2B5EF4-FFF2-40B4-BE49-F238E27FC236}">
                    <a16:creationId xmlns:a16="http://schemas.microsoft.com/office/drawing/2014/main" id="{3316392A-8E55-1049-AAFF-A0E7FE96D1AA}"/>
                  </a:ext>
                </a:extLst>
              </p:cNvPr>
              <p:cNvSpPr>
                <a:spLocks/>
              </p:cNvSpPr>
              <p:nvPr/>
            </p:nvSpPr>
            <p:spPr>
              <a:xfrm>
                <a:off x="4160523" y="5852163"/>
                <a:ext cx="173736" cy="484632"/>
              </a:xfrm>
              <a:prstGeom prst="rect">
                <a:avLst/>
              </a:prstGeom>
              <a:solidFill>
                <a:srgbClr val="BA7133"/>
              </a:solidFill>
              <a:ln w="38100" cap="flat" cmpd="sng" algn="ctr">
                <a:solidFill>
                  <a:schemeClr val="bg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lIns="91432" tIns="45716" rIns="91432" bIns="45716" rtlCol="0" anchor="ctr"/>
              <a:lstStyle/>
              <a:p>
                <a:pPr algn="ctr"/>
                <a:endParaRPr lang="en-US" dirty="0"/>
              </a:p>
            </p:txBody>
          </p:sp>
          <p:sp>
            <p:nvSpPr>
              <p:cNvPr id="16" name="Rectangle 15">
                <a:extLst>
                  <a:ext uri="{FF2B5EF4-FFF2-40B4-BE49-F238E27FC236}">
                    <a16:creationId xmlns:a16="http://schemas.microsoft.com/office/drawing/2014/main" id="{5D2789F1-4C65-3346-8DA6-ED5B3085DB34}"/>
                  </a:ext>
                </a:extLst>
              </p:cNvPr>
              <p:cNvSpPr>
                <a:spLocks noChangeAspect="1"/>
              </p:cNvSpPr>
              <p:nvPr/>
            </p:nvSpPr>
            <p:spPr>
              <a:xfrm>
                <a:off x="4672584" y="5852160"/>
                <a:ext cx="172442" cy="480060"/>
              </a:xfrm>
              <a:prstGeom prst="rect">
                <a:avLst/>
              </a:prstGeom>
              <a:solidFill>
                <a:srgbClr val="BA7133"/>
              </a:solidFill>
              <a:ln w="38100" cap="flat" cmpd="sng" algn="ctr">
                <a:solidFill>
                  <a:schemeClr val="bg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lIns="91432" tIns="45716" rIns="91432" bIns="45716" rtlCol="0" anchor="ctr"/>
              <a:lstStyle/>
              <a:p>
                <a:pPr algn="ctr"/>
                <a:endParaRPr lang="en-US" dirty="0"/>
              </a:p>
            </p:txBody>
          </p:sp>
          <p:sp>
            <p:nvSpPr>
              <p:cNvPr id="17" name="Oval 16">
                <a:extLst>
                  <a:ext uri="{FF2B5EF4-FFF2-40B4-BE49-F238E27FC236}">
                    <a16:creationId xmlns:a16="http://schemas.microsoft.com/office/drawing/2014/main" id="{A5BC9F2D-A32F-4243-B6BB-DE5665239128}"/>
                  </a:ext>
                </a:extLst>
              </p:cNvPr>
              <p:cNvSpPr>
                <a:spLocks noChangeAspect="1"/>
              </p:cNvSpPr>
              <p:nvPr/>
            </p:nvSpPr>
            <p:spPr>
              <a:xfrm>
                <a:off x="4096512" y="3383621"/>
                <a:ext cx="731520" cy="731520"/>
              </a:xfrm>
              <a:prstGeom prst="ellipse">
                <a:avLst/>
              </a:prstGeom>
              <a:solidFill>
                <a:srgbClr val="BA7133"/>
              </a:solidFill>
              <a:ln w="57150" cap="flat" cmpd="sng" algn="ctr">
                <a:solidFill>
                  <a:schemeClr val="bg1">
                    <a:lumMod val="95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lIns="91432" tIns="45716" rIns="91432" bIns="45716" rtlCol="0" anchor="ctr"/>
              <a:lstStyle/>
              <a:p>
                <a:pPr algn="ctr"/>
                <a:endParaRPr lang="en-US" dirty="0"/>
              </a:p>
            </p:txBody>
          </p:sp>
          <p:sp>
            <p:nvSpPr>
              <p:cNvPr id="18" name="Freeform 17">
                <a:extLst>
                  <a:ext uri="{FF2B5EF4-FFF2-40B4-BE49-F238E27FC236}">
                    <a16:creationId xmlns:a16="http://schemas.microsoft.com/office/drawing/2014/main" id="{C12C9909-2615-3C4D-9F42-ECA30E0C1B90}"/>
                  </a:ext>
                </a:extLst>
              </p:cNvPr>
              <p:cNvSpPr>
                <a:spLocks noChangeAspect="1"/>
              </p:cNvSpPr>
              <p:nvPr/>
            </p:nvSpPr>
            <p:spPr>
              <a:xfrm>
                <a:off x="4407410" y="6053330"/>
                <a:ext cx="179945" cy="189286"/>
              </a:xfrm>
              <a:custGeom>
                <a:avLst/>
                <a:gdLst>
                  <a:gd name="connsiteX0" fmla="*/ 0 w 1040396"/>
                  <a:gd name="connsiteY0" fmla="*/ 54040 h 1094308"/>
                  <a:gd name="connsiteX1" fmla="*/ 1026885 w 1040396"/>
                  <a:gd name="connsiteY1" fmla="*/ 54040 h 1094308"/>
                  <a:gd name="connsiteX2" fmla="*/ 1040396 w 1040396"/>
                  <a:gd name="connsiteY2" fmla="*/ 580929 h 1094308"/>
                  <a:gd name="connsiteX3" fmla="*/ 567489 w 1040396"/>
                  <a:gd name="connsiteY3" fmla="*/ 1094308 h 1094308"/>
                  <a:gd name="connsiteX4" fmla="*/ 27023 w 1040396"/>
                  <a:gd name="connsiteY4" fmla="*/ 594439 h 1094308"/>
                  <a:gd name="connsiteX5" fmla="*/ 0 w 1040396"/>
                  <a:gd name="connsiteY5" fmla="*/ 0 h 1094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0396" h="1094308">
                    <a:moveTo>
                      <a:pt x="0" y="54040"/>
                    </a:moveTo>
                    <a:lnTo>
                      <a:pt x="1026885" y="54040"/>
                    </a:lnTo>
                    <a:lnTo>
                      <a:pt x="1040396" y="580929"/>
                    </a:lnTo>
                    <a:lnTo>
                      <a:pt x="567489" y="1094308"/>
                    </a:lnTo>
                    <a:lnTo>
                      <a:pt x="27023" y="594439"/>
                    </a:lnTo>
                    <a:lnTo>
                      <a:pt x="0" y="0"/>
                    </a:lnTo>
                  </a:path>
                </a:pathLst>
              </a:custGeom>
              <a:solidFill>
                <a:schemeClr val="bg1"/>
              </a:solidFill>
              <a:ln w="158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lIns="91432" tIns="45716" rIns="91432" bIns="45716" rtlCol="0" anchor="ctr"/>
              <a:lstStyle/>
              <a:p>
                <a:pPr algn="ctr"/>
                <a:endParaRPr lang="en-US" dirty="0"/>
              </a:p>
            </p:txBody>
          </p:sp>
          <p:cxnSp>
            <p:nvCxnSpPr>
              <p:cNvPr id="19" name="Straight Connector 18">
                <a:extLst>
                  <a:ext uri="{FF2B5EF4-FFF2-40B4-BE49-F238E27FC236}">
                    <a16:creationId xmlns:a16="http://schemas.microsoft.com/office/drawing/2014/main" id="{F894FB9B-3C4C-A645-8EDD-DF493F8FF8FC}"/>
                  </a:ext>
                </a:extLst>
              </p:cNvPr>
              <p:cNvCxnSpPr>
                <a:cxnSpLocks noChangeAspect="1"/>
              </p:cNvCxnSpPr>
              <p:nvPr/>
            </p:nvCxnSpPr>
            <p:spPr>
              <a:xfrm rot="10680000">
                <a:off x="4372048" y="3752572"/>
                <a:ext cx="182880" cy="112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Rectangle 19">
                <a:extLst>
                  <a:ext uri="{FF2B5EF4-FFF2-40B4-BE49-F238E27FC236}">
                    <a16:creationId xmlns:a16="http://schemas.microsoft.com/office/drawing/2014/main" id="{5254F826-AE0E-2D4D-AD9C-244526917EDA}"/>
                  </a:ext>
                </a:extLst>
              </p:cNvPr>
              <p:cNvSpPr/>
              <p:nvPr/>
            </p:nvSpPr>
            <p:spPr>
              <a:xfrm rot="13512138" flipH="1">
                <a:off x="6850695" y="2735804"/>
                <a:ext cx="508065" cy="3304981"/>
              </a:xfrm>
              <a:prstGeom prst="rect">
                <a:avLst/>
              </a:prstGeom>
              <a:solidFill>
                <a:srgbClr val="BA71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F4F453CD-1767-B544-940A-ABE87276A634}"/>
                  </a:ext>
                </a:extLst>
              </p:cNvPr>
              <p:cNvSpPr>
                <a:spLocks noChangeAspect="1"/>
              </p:cNvSpPr>
              <p:nvPr/>
            </p:nvSpPr>
            <p:spPr>
              <a:xfrm>
                <a:off x="7972084" y="5606632"/>
                <a:ext cx="457200" cy="457200"/>
              </a:xfrm>
              <a:prstGeom prst="ellipse">
                <a:avLst/>
              </a:prstGeom>
              <a:solidFill>
                <a:srgbClr val="984807"/>
              </a:solidFill>
              <a:ln w="28575" cap="flat" cmpd="sng" algn="ctr">
                <a:solidFill>
                  <a:schemeClr val="bg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lIns="91432" tIns="45716" rIns="91432" bIns="45716" rtlCol="0" anchor="ctr"/>
              <a:lstStyle/>
              <a:p>
                <a:pPr algn="ctr"/>
                <a:endParaRPr lang="en-US" dirty="0"/>
              </a:p>
            </p:txBody>
          </p:sp>
          <p:sp>
            <p:nvSpPr>
              <p:cNvPr id="22" name="Oval 21">
                <a:extLst>
                  <a:ext uri="{FF2B5EF4-FFF2-40B4-BE49-F238E27FC236}">
                    <a16:creationId xmlns:a16="http://schemas.microsoft.com/office/drawing/2014/main" id="{C5CA147F-6620-DB4C-BFD0-04F6E1FEE04B}"/>
                  </a:ext>
                </a:extLst>
              </p:cNvPr>
              <p:cNvSpPr>
                <a:spLocks noChangeAspect="1"/>
              </p:cNvSpPr>
              <p:nvPr/>
            </p:nvSpPr>
            <p:spPr>
              <a:xfrm>
                <a:off x="760436" y="5593082"/>
                <a:ext cx="457200" cy="457200"/>
              </a:xfrm>
              <a:prstGeom prst="ellipse">
                <a:avLst/>
              </a:prstGeom>
              <a:solidFill>
                <a:srgbClr val="984807"/>
              </a:solidFill>
              <a:ln w="28575" cap="flat" cmpd="sng" algn="ctr">
                <a:solidFill>
                  <a:srgbClr val="FFFFFF"/>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lIns="91432" tIns="45716" rIns="91432" bIns="45716" rtlCol="0" anchor="ctr"/>
              <a:lstStyle/>
              <a:p>
                <a:pPr algn="ctr"/>
                <a:endParaRPr lang="en-US" dirty="0"/>
              </a:p>
            </p:txBody>
          </p:sp>
          <p:sp>
            <p:nvSpPr>
              <p:cNvPr id="23" name="Rectangle 22">
                <a:extLst>
                  <a:ext uri="{FF2B5EF4-FFF2-40B4-BE49-F238E27FC236}">
                    <a16:creationId xmlns:a16="http://schemas.microsoft.com/office/drawing/2014/main" id="{C7F46D56-E8CC-DD4E-8BE4-0F426BFEAB80}"/>
                  </a:ext>
                </a:extLst>
              </p:cNvPr>
              <p:cNvSpPr/>
              <p:nvPr/>
            </p:nvSpPr>
            <p:spPr>
              <a:xfrm rot="18900000">
                <a:off x="1656170" y="2789867"/>
                <a:ext cx="404904" cy="3115502"/>
              </a:xfrm>
              <a:prstGeom prst="rect">
                <a:avLst/>
              </a:prstGeom>
              <a:solidFill>
                <a:srgbClr val="BA71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5C7AE263-74F1-BC44-8BAB-6009BB31264E}"/>
                  </a:ext>
                </a:extLst>
              </p:cNvPr>
              <p:cNvSpPr>
                <a:spLocks noChangeAspect="1"/>
              </p:cNvSpPr>
              <p:nvPr/>
            </p:nvSpPr>
            <p:spPr>
              <a:xfrm rot="18900000">
                <a:off x="7178040" y="3724557"/>
                <a:ext cx="228600" cy="228600"/>
              </a:xfrm>
              <a:prstGeom prst="rect">
                <a:avLst/>
              </a:prstGeom>
              <a:solidFill>
                <a:srgbClr val="FF8000"/>
              </a:solidFill>
              <a:ln w="19050" cap="flat" cmpd="sng" algn="ctr">
                <a:solidFill>
                  <a:srgbClr val="783F05"/>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lIns="91432" tIns="45716" rIns="91432" bIns="45716" rtlCol="0" anchor="ctr"/>
              <a:lstStyle/>
              <a:p>
                <a:pPr algn="ctr"/>
                <a:endParaRPr lang="en-US" dirty="0"/>
              </a:p>
            </p:txBody>
          </p:sp>
          <p:sp>
            <p:nvSpPr>
              <p:cNvPr id="25" name="Freeform 24">
                <a:extLst>
                  <a:ext uri="{FF2B5EF4-FFF2-40B4-BE49-F238E27FC236}">
                    <a16:creationId xmlns:a16="http://schemas.microsoft.com/office/drawing/2014/main" id="{47B258F3-0C16-F24E-B524-058ECC3251FA}"/>
                  </a:ext>
                </a:extLst>
              </p:cNvPr>
              <p:cNvSpPr>
                <a:spLocks noChangeAspect="1"/>
              </p:cNvSpPr>
              <p:nvPr/>
            </p:nvSpPr>
            <p:spPr>
              <a:xfrm>
                <a:off x="5943600" y="4305302"/>
                <a:ext cx="1560195" cy="1093470"/>
              </a:xfrm>
              <a:custGeom>
                <a:avLst/>
                <a:gdLst>
                  <a:gd name="connsiteX0" fmla="*/ 0 w 1485900"/>
                  <a:gd name="connsiteY0" fmla="*/ 647700 h 1041400"/>
                  <a:gd name="connsiteX1" fmla="*/ 431800 w 1485900"/>
                  <a:gd name="connsiteY1" fmla="*/ 1041400 h 1041400"/>
                  <a:gd name="connsiteX2" fmla="*/ 1485900 w 1485900"/>
                  <a:gd name="connsiteY2" fmla="*/ 0 h 1041400"/>
                </a:gdLst>
                <a:ahLst/>
                <a:cxnLst>
                  <a:cxn ang="0">
                    <a:pos x="connsiteX0" y="connsiteY0"/>
                  </a:cxn>
                  <a:cxn ang="0">
                    <a:pos x="connsiteX1" y="connsiteY1"/>
                  </a:cxn>
                  <a:cxn ang="0">
                    <a:pos x="connsiteX2" y="connsiteY2"/>
                  </a:cxn>
                </a:cxnLst>
                <a:rect l="l" t="t" r="r" b="b"/>
                <a:pathLst>
                  <a:path w="1485900" h="1041400">
                    <a:moveTo>
                      <a:pt x="0" y="647700"/>
                    </a:moveTo>
                    <a:lnTo>
                      <a:pt x="431800" y="1041400"/>
                    </a:lnTo>
                    <a:lnTo>
                      <a:pt x="1485900" y="0"/>
                    </a:lnTo>
                  </a:path>
                </a:pathLst>
              </a:custGeom>
              <a:noFill/>
              <a:ln w="3810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grpSp>
      </p:grpSp>
      <p:sp>
        <p:nvSpPr>
          <p:cNvPr id="26" name="Oval 25">
            <a:extLst>
              <a:ext uri="{FF2B5EF4-FFF2-40B4-BE49-F238E27FC236}">
                <a16:creationId xmlns:a16="http://schemas.microsoft.com/office/drawing/2014/main" id="{7A309BAC-9C8A-0340-B777-C840881B419F}"/>
              </a:ext>
            </a:extLst>
          </p:cNvPr>
          <p:cNvSpPr>
            <a:spLocks noChangeAspect="1"/>
          </p:cNvSpPr>
          <p:nvPr/>
        </p:nvSpPr>
        <p:spPr>
          <a:xfrm>
            <a:off x="8040610" y="2880361"/>
            <a:ext cx="320040" cy="320040"/>
          </a:xfrm>
          <a:prstGeom prst="ellipse">
            <a:avLst/>
          </a:prstGeom>
          <a:solidFill>
            <a:srgbClr val="66CCFF"/>
          </a:solidFill>
          <a:ln w="28575" cap="flat" cmpd="sng" algn="ctr">
            <a:solidFill>
              <a:srgbClr val="00008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wrap="none" rtlCol="0" anchor="ctr">
            <a:noAutofit/>
          </a:bodyPr>
          <a:lstStyle/>
          <a:p>
            <a:pPr algn="ctr"/>
            <a:r>
              <a:rPr lang="en-US" sz="1200" b="1" dirty="0">
                <a:solidFill>
                  <a:srgbClr val="000080"/>
                </a:solidFill>
              </a:rPr>
              <a:t>1BU</a:t>
            </a:r>
            <a:endParaRPr lang="en-US" sz="1100" b="1" dirty="0">
              <a:solidFill>
                <a:srgbClr val="000080"/>
              </a:solidFill>
            </a:endParaRPr>
          </a:p>
        </p:txBody>
      </p:sp>
      <p:sp>
        <p:nvSpPr>
          <p:cNvPr id="27" name="Oval 26">
            <a:extLst>
              <a:ext uri="{FF2B5EF4-FFF2-40B4-BE49-F238E27FC236}">
                <a16:creationId xmlns:a16="http://schemas.microsoft.com/office/drawing/2014/main" id="{E75E9271-AD2D-974F-B877-CFA0B777D30B}"/>
              </a:ext>
            </a:extLst>
          </p:cNvPr>
          <p:cNvSpPr>
            <a:spLocks noChangeAspect="1"/>
          </p:cNvSpPr>
          <p:nvPr/>
        </p:nvSpPr>
        <p:spPr>
          <a:xfrm>
            <a:off x="693258" y="2954113"/>
            <a:ext cx="320040" cy="320040"/>
          </a:xfrm>
          <a:prstGeom prst="ellipse">
            <a:avLst/>
          </a:prstGeom>
          <a:solidFill>
            <a:srgbClr val="66CCFF"/>
          </a:solidFill>
          <a:ln w="28575" cap="flat" cmpd="sng" algn="ctr">
            <a:solidFill>
              <a:srgbClr val="00008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wrap="none" rtlCol="0" anchor="ctr">
            <a:noAutofit/>
          </a:bodyPr>
          <a:lstStyle/>
          <a:p>
            <a:pPr algn="ctr"/>
            <a:r>
              <a:rPr lang="en-US" sz="1200" b="1" dirty="0">
                <a:solidFill>
                  <a:srgbClr val="000080"/>
                </a:solidFill>
              </a:rPr>
              <a:t>3BU</a:t>
            </a:r>
            <a:endParaRPr lang="en-US" sz="1100" b="1" dirty="0">
              <a:solidFill>
                <a:srgbClr val="000080"/>
              </a:solidFill>
            </a:endParaRPr>
          </a:p>
        </p:txBody>
      </p:sp>
      <p:sp>
        <p:nvSpPr>
          <p:cNvPr id="28" name="Right Triangle 27">
            <a:extLst>
              <a:ext uri="{FF2B5EF4-FFF2-40B4-BE49-F238E27FC236}">
                <a16:creationId xmlns:a16="http://schemas.microsoft.com/office/drawing/2014/main" id="{DF18E071-C58C-084C-BB01-796A4196B3BE}"/>
              </a:ext>
            </a:extLst>
          </p:cNvPr>
          <p:cNvSpPr>
            <a:spLocks noChangeAspect="1"/>
          </p:cNvSpPr>
          <p:nvPr/>
        </p:nvSpPr>
        <p:spPr>
          <a:xfrm rot="8117442">
            <a:off x="4160520" y="6400800"/>
            <a:ext cx="694944" cy="694944"/>
          </a:xfrm>
          <a:prstGeom prst="rtTriangle">
            <a:avLst/>
          </a:prstGeom>
          <a:gradFill flip="none" rotWithShape="1">
            <a:gsLst>
              <a:gs pos="0">
                <a:schemeClr val="accent2">
                  <a:lumMod val="75000"/>
                </a:schemeClr>
              </a:gs>
              <a:gs pos="100000">
                <a:srgbClr val="FFFFFF"/>
              </a:gs>
            </a:gsLst>
            <a:path path="circle">
              <a:fillToRect l="50000" t="50000" r="50000" b="50000"/>
            </a:path>
            <a:tileRect/>
          </a:gradFill>
          <a:ln w="28575" cap="flat" cmpd="sng" algn="ctr">
            <a:solidFill>
              <a:schemeClr val="accent2">
                <a:lumMod val="75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32DFEE7E-5274-7849-9BA0-83129CA2D0D5}"/>
              </a:ext>
            </a:extLst>
          </p:cNvPr>
          <p:cNvSpPr>
            <a:spLocks noChangeAspect="1"/>
          </p:cNvSpPr>
          <p:nvPr/>
        </p:nvSpPr>
        <p:spPr>
          <a:xfrm>
            <a:off x="4328512" y="6405202"/>
            <a:ext cx="320040" cy="320040"/>
          </a:xfrm>
          <a:prstGeom prst="ellipse">
            <a:avLst/>
          </a:prstGeom>
          <a:solidFill>
            <a:srgbClr val="66CCFF"/>
          </a:solidFill>
          <a:ln w="28575" cap="flat" cmpd="sng" algn="ctr">
            <a:solidFill>
              <a:srgbClr val="00008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wrap="none" rtlCol="0" anchor="ctr">
            <a:noAutofit/>
          </a:bodyPr>
          <a:lstStyle/>
          <a:p>
            <a:pPr algn="ctr"/>
            <a:r>
              <a:rPr lang="en-US" sz="1200" b="1" dirty="0">
                <a:solidFill>
                  <a:srgbClr val="000080"/>
                </a:solidFill>
              </a:rPr>
              <a:t>PU</a:t>
            </a:r>
            <a:endParaRPr lang="en-US" sz="1100" b="1" dirty="0">
              <a:solidFill>
                <a:srgbClr val="000080"/>
              </a:solidFill>
            </a:endParaRPr>
          </a:p>
        </p:txBody>
      </p:sp>
      <p:cxnSp>
        <p:nvCxnSpPr>
          <p:cNvPr id="30" name="Straight Arrow Connector 29">
            <a:extLst>
              <a:ext uri="{FF2B5EF4-FFF2-40B4-BE49-F238E27FC236}">
                <a16:creationId xmlns:a16="http://schemas.microsoft.com/office/drawing/2014/main" id="{78ADE42A-D9F9-0B43-8500-28BE31FEAA29}"/>
              </a:ext>
            </a:extLst>
          </p:cNvPr>
          <p:cNvCxnSpPr>
            <a:cxnSpLocks/>
          </p:cNvCxnSpPr>
          <p:nvPr/>
        </p:nvCxnSpPr>
        <p:spPr>
          <a:xfrm flipV="1">
            <a:off x="1216110" y="921527"/>
            <a:ext cx="2510879" cy="2085832"/>
          </a:xfrm>
          <a:prstGeom prst="straightConnector1">
            <a:avLst/>
          </a:prstGeom>
          <a:ln>
            <a:solidFill>
              <a:schemeClr val="tx1"/>
            </a:solidFill>
            <a:prstDash val="sysDash"/>
            <a:headEnd type="stealth" w="lg" len="lg"/>
            <a:tailEnd type="stealth" w="lg" len="lg"/>
          </a:ln>
          <a:effectLst/>
        </p:spPr>
        <p:style>
          <a:lnRef idx="2">
            <a:schemeClr val="accent1"/>
          </a:lnRef>
          <a:fillRef idx="0">
            <a:schemeClr val="accent1"/>
          </a:fillRef>
          <a:effectRef idx="1">
            <a:schemeClr val="accent1"/>
          </a:effectRef>
          <a:fontRef idx="minor">
            <a:schemeClr val="tx1"/>
          </a:fontRef>
        </p:style>
      </p:cxnSp>
      <p:sp>
        <p:nvSpPr>
          <p:cNvPr id="31" name="Oval 30">
            <a:extLst>
              <a:ext uri="{FF2B5EF4-FFF2-40B4-BE49-F238E27FC236}">
                <a16:creationId xmlns:a16="http://schemas.microsoft.com/office/drawing/2014/main" id="{99C69D1C-885E-5E42-A8BA-73187C6D3F36}"/>
              </a:ext>
            </a:extLst>
          </p:cNvPr>
          <p:cNvSpPr>
            <a:spLocks noChangeAspect="1"/>
          </p:cNvSpPr>
          <p:nvPr/>
        </p:nvSpPr>
        <p:spPr>
          <a:xfrm>
            <a:off x="1612130" y="3356639"/>
            <a:ext cx="342900" cy="342900"/>
          </a:xfrm>
          <a:prstGeom prst="ellipse">
            <a:avLst/>
          </a:prstGeom>
          <a:solidFill>
            <a:srgbClr val="FFFFFF"/>
          </a:solidFill>
          <a:ln w="25400" cap="flat" cmpd="sng" algn="ctr">
            <a:solidFill>
              <a:srgbClr val="FF0080"/>
            </a:solidFill>
            <a:prstDash val="dash"/>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wrap="none" rtlCol="0" anchor="ctr">
            <a:noAutofit/>
          </a:bodyPr>
          <a:lstStyle/>
          <a:p>
            <a:pPr algn="ctr"/>
            <a:r>
              <a:rPr lang="en-US" sz="1600" b="1" dirty="0">
                <a:solidFill>
                  <a:srgbClr val="FF0080"/>
                </a:solidFill>
              </a:rPr>
              <a:t>R3</a:t>
            </a:r>
          </a:p>
        </p:txBody>
      </p:sp>
      <p:sp>
        <p:nvSpPr>
          <p:cNvPr id="32" name="TextBox 31">
            <a:extLst>
              <a:ext uri="{FF2B5EF4-FFF2-40B4-BE49-F238E27FC236}">
                <a16:creationId xmlns:a16="http://schemas.microsoft.com/office/drawing/2014/main" id="{3C8FBF67-7636-0B48-99B6-86272D094B6E}"/>
              </a:ext>
            </a:extLst>
          </p:cNvPr>
          <p:cNvSpPr txBox="1"/>
          <p:nvPr/>
        </p:nvSpPr>
        <p:spPr>
          <a:xfrm>
            <a:off x="1612130" y="152400"/>
            <a:ext cx="6041462" cy="369332"/>
          </a:xfrm>
          <a:prstGeom prst="rect">
            <a:avLst/>
          </a:prstGeom>
          <a:noFill/>
        </p:spPr>
        <p:txBody>
          <a:bodyPr wrap="none" rtlCol="0">
            <a:spAutoFit/>
          </a:bodyPr>
          <a:lstStyle/>
          <a:p>
            <a:r>
              <a:rPr lang="en-US" dirty="0"/>
              <a:t>NO RUNNERS ON BASE – CLEAR OVER-THE-FENCE-HOMERUN</a:t>
            </a:r>
          </a:p>
        </p:txBody>
      </p:sp>
    </p:spTree>
    <p:extLst>
      <p:ext uri="{BB962C8B-B14F-4D97-AF65-F5344CB8AC3E}">
        <p14:creationId xmlns:p14="http://schemas.microsoft.com/office/powerpoint/2010/main" val="35408605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321211"/>
        </a:solidFill>
        <a:effectLst/>
      </p:bgPr>
    </p:bg>
    <p:spTree>
      <p:nvGrpSpPr>
        <p:cNvPr id="1" name=""/>
        <p:cNvGrpSpPr/>
        <p:nvPr/>
      </p:nvGrpSpPr>
      <p:grpSpPr>
        <a:xfrm>
          <a:off x="0" y="0"/>
          <a:ext cx="0" cy="0"/>
          <a:chOff x="0" y="0"/>
          <a:chExt cx="0" cy="0"/>
        </a:xfrm>
      </p:grpSpPr>
      <p:grpSp>
        <p:nvGrpSpPr>
          <p:cNvPr id="33" name="Group 32">
            <a:extLst>
              <a:ext uri="{FF2B5EF4-FFF2-40B4-BE49-F238E27FC236}">
                <a16:creationId xmlns:a16="http://schemas.microsoft.com/office/drawing/2014/main" id="{1EE623F9-CF44-5C46-8BDB-1A69EEF42833}"/>
              </a:ext>
            </a:extLst>
          </p:cNvPr>
          <p:cNvGrpSpPr/>
          <p:nvPr/>
        </p:nvGrpSpPr>
        <p:grpSpPr>
          <a:xfrm>
            <a:off x="228600" y="457200"/>
            <a:ext cx="8686800" cy="6638544"/>
            <a:chOff x="0" y="1"/>
            <a:chExt cx="9144000" cy="7095743"/>
          </a:xfrm>
        </p:grpSpPr>
        <p:grpSp>
          <p:nvGrpSpPr>
            <p:cNvPr id="4" name="Group 3">
              <a:extLst>
                <a:ext uri="{FF2B5EF4-FFF2-40B4-BE49-F238E27FC236}">
                  <a16:creationId xmlns:a16="http://schemas.microsoft.com/office/drawing/2014/main" id="{F6AE20EF-6FE8-0649-AF0C-C8448A31E597}"/>
                </a:ext>
              </a:extLst>
            </p:cNvPr>
            <p:cNvGrpSpPr>
              <a:grpSpLocks noChangeAspect="1"/>
            </p:cNvGrpSpPr>
            <p:nvPr/>
          </p:nvGrpSpPr>
          <p:grpSpPr>
            <a:xfrm>
              <a:off x="0" y="1"/>
              <a:ext cx="9144000" cy="6858000"/>
              <a:chOff x="0" y="0"/>
              <a:chExt cx="9144002" cy="6858001"/>
            </a:xfrm>
          </p:grpSpPr>
          <p:sp>
            <p:nvSpPr>
              <p:cNvPr id="5" name="Rectangle 4">
                <a:extLst>
                  <a:ext uri="{FF2B5EF4-FFF2-40B4-BE49-F238E27FC236}">
                    <a16:creationId xmlns:a16="http://schemas.microsoft.com/office/drawing/2014/main" id="{6F35C53B-3297-8541-ADF8-7ED84C93C0B0}"/>
                  </a:ext>
                </a:extLst>
              </p:cNvPr>
              <p:cNvSpPr/>
              <p:nvPr/>
            </p:nvSpPr>
            <p:spPr>
              <a:xfrm>
                <a:off x="0" y="0"/>
                <a:ext cx="9144000" cy="6858000"/>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6" name="Group 5">
                <a:extLst>
                  <a:ext uri="{FF2B5EF4-FFF2-40B4-BE49-F238E27FC236}">
                    <a16:creationId xmlns:a16="http://schemas.microsoft.com/office/drawing/2014/main" id="{B99BF1D3-2636-0547-95F7-47A04910904F}"/>
                  </a:ext>
                </a:extLst>
              </p:cNvPr>
              <p:cNvGrpSpPr/>
              <p:nvPr/>
            </p:nvGrpSpPr>
            <p:grpSpPr>
              <a:xfrm>
                <a:off x="91439" y="70526"/>
                <a:ext cx="9052563" cy="6787475"/>
                <a:chOff x="91440" y="70526"/>
                <a:chExt cx="9064840" cy="6787475"/>
              </a:xfrm>
            </p:grpSpPr>
            <p:sp>
              <p:nvSpPr>
                <p:cNvPr id="7" name="Oval 6">
                  <a:extLst>
                    <a:ext uri="{FF2B5EF4-FFF2-40B4-BE49-F238E27FC236}">
                      <a16:creationId xmlns:a16="http://schemas.microsoft.com/office/drawing/2014/main" id="{BA24B730-6928-D14E-BB68-F8BB7831700D}"/>
                    </a:ext>
                  </a:extLst>
                </p:cNvPr>
                <p:cNvSpPr>
                  <a:spLocks noChangeAspect="1"/>
                </p:cNvSpPr>
                <p:nvPr/>
              </p:nvSpPr>
              <p:spPr>
                <a:xfrm>
                  <a:off x="2697480" y="3200401"/>
                  <a:ext cx="3657600" cy="3657600"/>
                </a:xfrm>
                <a:prstGeom prst="ellipse">
                  <a:avLst/>
                </a:prstGeom>
                <a:solidFill>
                  <a:srgbClr val="BA7133"/>
                </a:solidFill>
                <a:ln w="127" cap="flat" cmpd="sng" algn="ctr">
                  <a:solidFill>
                    <a:srgbClr val="BA7133"/>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lIns="91432" tIns="45716" rIns="91432" bIns="45716" rtlCol="0" anchor="ctr"/>
                <a:lstStyle/>
                <a:p>
                  <a:pPr algn="ctr"/>
                  <a:endParaRPr lang="en-US" dirty="0"/>
                </a:p>
              </p:txBody>
            </p:sp>
            <p:sp>
              <p:nvSpPr>
                <p:cNvPr id="8" name="Block Arc 7">
                  <a:extLst>
                    <a:ext uri="{FF2B5EF4-FFF2-40B4-BE49-F238E27FC236}">
                      <a16:creationId xmlns:a16="http://schemas.microsoft.com/office/drawing/2014/main" id="{E511B7FF-44FD-FA45-90FB-681E73F7CE76}"/>
                    </a:ext>
                  </a:extLst>
                </p:cNvPr>
                <p:cNvSpPr>
                  <a:spLocks noChangeAspect="1"/>
                </p:cNvSpPr>
                <p:nvPr/>
              </p:nvSpPr>
              <p:spPr>
                <a:xfrm>
                  <a:off x="621794" y="70526"/>
                  <a:ext cx="7819685" cy="6626190"/>
                </a:xfrm>
                <a:prstGeom prst="blockArc">
                  <a:avLst>
                    <a:gd name="adj1" fmla="val 10769945"/>
                    <a:gd name="adj2" fmla="val 0"/>
                    <a:gd name="adj3" fmla="val 25000"/>
                  </a:avLst>
                </a:prstGeom>
                <a:solidFill>
                  <a:srgbClr val="BA7133"/>
                </a:solidFill>
                <a:ln>
                  <a:noFill/>
                </a:ln>
                <a:effectLst/>
              </p:spPr>
              <p:style>
                <a:lnRef idx="1">
                  <a:schemeClr val="accent1"/>
                </a:lnRef>
                <a:fillRef idx="3">
                  <a:schemeClr val="accent1"/>
                </a:fillRef>
                <a:effectRef idx="2">
                  <a:schemeClr val="accent1"/>
                </a:effectRef>
                <a:fontRef idx="minor">
                  <a:schemeClr val="lt1"/>
                </a:fontRef>
              </p:style>
              <p:txBody>
                <a:bodyPr lIns="91432" tIns="45716" rIns="91432" bIns="45716" rtlCol="0" anchor="ctr"/>
                <a:lstStyle/>
                <a:p>
                  <a:pPr algn="ctr"/>
                  <a:endParaRPr lang="en-US" dirty="0">
                    <a:solidFill>
                      <a:schemeClr val="tx1"/>
                    </a:solidFill>
                  </a:endParaRPr>
                </a:p>
              </p:txBody>
            </p:sp>
            <p:sp>
              <p:nvSpPr>
                <p:cNvPr id="9" name="Round Single Corner Rectangle 8">
                  <a:extLst>
                    <a:ext uri="{FF2B5EF4-FFF2-40B4-BE49-F238E27FC236}">
                      <a16:creationId xmlns:a16="http://schemas.microsoft.com/office/drawing/2014/main" id="{714A90CF-6F54-E244-8912-52FCABCC3BED}"/>
                    </a:ext>
                  </a:extLst>
                </p:cNvPr>
                <p:cNvSpPr>
                  <a:spLocks noChangeAspect="1"/>
                </p:cNvSpPr>
                <p:nvPr/>
              </p:nvSpPr>
              <p:spPr>
                <a:xfrm rot="18900000">
                  <a:off x="2029968" y="822961"/>
                  <a:ext cx="4891550" cy="4891550"/>
                </a:xfrm>
                <a:prstGeom prst="round1Rect">
                  <a:avLst/>
                </a:prstGeom>
                <a:solidFill>
                  <a:srgbClr val="BA7133"/>
                </a:solidFill>
                <a:ln w="76200" cap="flat" cmpd="sng" algn="ctr">
                  <a:solidFill>
                    <a:srgbClr val="BA7133"/>
                  </a:solidFill>
                  <a:prstDash val="solid"/>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lIns="91432" tIns="45716" rIns="91432" bIns="45716" rtlCol="0" anchor="ctr"/>
                <a:lstStyle/>
                <a:p>
                  <a:pPr algn="ctr"/>
                  <a:endParaRPr lang="en-US" dirty="0"/>
                </a:p>
              </p:txBody>
            </p:sp>
            <p:cxnSp>
              <p:nvCxnSpPr>
                <p:cNvPr id="10" name="Straight Connector 9">
                  <a:extLst>
                    <a:ext uri="{FF2B5EF4-FFF2-40B4-BE49-F238E27FC236}">
                      <a16:creationId xmlns:a16="http://schemas.microsoft.com/office/drawing/2014/main" id="{522EF1F7-9FC3-7741-ABF6-1FB4AADED087}"/>
                    </a:ext>
                  </a:extLst>
                </p:cNvPr>
                <p:cNvCxnSpPr>
                  <a:cxnSpLocks noChangeAspect="1"/>
                </p:cNvCxnSpPr>
                <p:nvPr/>
              </p:nvCxnSpPr>
              <p:spPr>
                <a:xfrm rot="10800000" flipV="1">
                  <a:off x="4800600" y="1786447"/>
                  <a:ext cx="4355680" cy="4277385"/>
                </a:xfrm>
                <a:prstGeom prst="line">
                  <a:avLst/>
                </a:prstGeom>
                <a:ln w="76200" cap="flat" cmpd="sng" algn="ctr">
                  <a:solidFill>
                    <a:schemeClr val="bg1"/>
                  </a:solidFill>
                  <a:prstDash val="solid"/>
                  <a:round/>
                  <a:headEnd type="none" w="med" len="med"/>
                  <a:tailEnd type="none" w="med" len="med"/>
                </a:ln>
                <a:effectLst/>
              </p:spPr>
              <p:style>
                <a:lnRef idx="3">
                  <a:schemeClr val="accent2"/>
                </a:lnRef>
                <a:fillRef idx="0">
                  <a:schemeClr val="accent2"/>
                </a:fillRef>
                <a:effectRef idx="2">
                  <a:schemeClr val="accent2"/>
                </a:effectRef>
                <a:fontRef idx="minor">
                  <a:schemeClr val="tx1"/>
                </a:fontRef>
              </p:style>
            </p:cxnSp>
            <p:cxnSp>
              <p:nvCxnSpPr>
                <p:cNvPr id="11" name="Straight Connector 10">
                  <a:extLst>
                    <a:ext uri="{FF2B5EF4-FFF2-40B4-BE49-F238E27FC236}">
                      <a16:creationId xmlns:a16="http://schemas.microsoft.com/office/drawing/2014/main" id="{99572263-464C-B54A-9F25-93022EFB9C05}"/>
                    </a:ext>
                  </a:extLst>
                </p:cNvPr>
                <p:cNvCxnSpPr/>
                <p:nvPr/>
              </p:nvCxnSpPr>
              <p:spPr>
                <a:xfrm>
                  <a:off x="91440" y="2025235"/>
                  <a:ext cx="4114800" cy="4038600"/>
                </a:xfrm>
                <a:prstGeom prst="line">
                  <a:avLst/>
                </a:prstGeom>
                <a:ln w="7620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2" name="Rectangle 11">
                  <a:extLst>
                    <a:ext uri="{FF2B5EF4-FFF2-40B4-BE49-F238E27FC236}">
                      <a16:creationId xmlns:a16="http://schemas.microsoft.com/office/drawing/2014/main" id="{3C9B3CD5-B7C8-8743-82AF-C35CA8195236}"/>
                    </a:ext>
                  </a:extLst>
                </p:cNvPr>
                <p:cNvSpPr>
                  <a:spLocks noChangeAspect="1"/>
                </p:cNvSpPr>
                <p:nvPr/>
              </p:nvSpPr>
              <p:spPr>
                <a:xfrm rot="18900000">
                  <a:off x="4352544" y="877825"/>
                  <a:ext cx="228600" cy="228600"/>
                </a:xfrm>
                <a:prstGeom prst="rect">
                  <a:avLst/>
                </a:prstGeom>
                <a:solidFill>
                  <a:schemeClr val="bg1"/>
                </a:solidFill>
                <a:ln w="22225"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lIns="91432" tIns="45716" rIns="91432" bIns="45716" rtlCol="0" anchor="ctr"/>
                <a:lstStyle/>
                <a:p>
                  <a:pPr algn="ctr"/>
                  <a:endParaRPr lang="en-US" dirty="0"/>
                </a:p>
              </p:txBody>
            </p:sp>
            <p:sp>
              <p:nvSpPr>
                <p:cNvPr id="13" name="Rectangle 12">
                  <a:extLst>
                    <a:ext uri="{FF2B5EF4-FFF2-40B4-BE49-F238E27FC236}">
                      <a16:creationId xmlns:a16="http://schemas.microsoft.com/office/drawing/2014/main" id="{385BEFF8-835A-0348-AB2D-9A4087EC3082}"/>
                    </a:ext>
                  </a:extLst>
                </p:cNvPr>
                <p:cNvSpPr>
                  <a:spLocks noChangeAspect="1"/>
                </p:cNvSpPr>
                <p:nvPr/>
              </p:nvSpPr>
              <p:spPr>
                <a:xfrm rot="18900000">
                  <a:off x="1691640" y="3447289"/>
                  <a:ext cx="228600" cy="228600"/>
                </a:xfrm>
                <a:prstGeom prst="rect">
                  <a:avLst/>
                </a:prstGeom>
                <a:solidFill>
                  <a:schemeClr val="bg1"/>
                </a:solidFill>
                <a:ln w="19050" cmpd="sng">
                  <a:noFill/>
                </a:ln>
                <a:effectLst/>
              </p:spPr>
              <p:style>
                <a:lnRef idx="1">
                  <a:schemeClr val="accent1"/>
                </a:lnRef>
                <a:fillRef idx="3">
                  <a:schemeClr val="accent1"/>
                </a:fillRef>
                <a:effectRef idx="2">
                  <a:schemeClr val="accent1"/>
                </a:effectRef>
                <a:fontRef idx="minor">
                  <a:schemeClr val="lt1"/>
                </a:fontRef>
              </p:style>
              <p:txBody>
                <a:bodyPr lIns="91432" tIns="45716" rIns="91432" bIns="45716" rtlCol="0" anchor="ctr"/>
                <a:lstStyle/>
                <a:p>
                  <a:pPr algn="ctr"/>
                  <a:endParaRPr lang="en-US" dirty="0"/>
                </a:p>
              </p:txBody>
            </p:sp>
            <p:sp>
              <p:nvSpPr>
                <p:cNvPr id="14" name="Rectangle 13">
                  <a:extLst>
                    <a:ext uri="{FF2B5EF4-FFF2-40B4-BE49-F238E27FC236}">
                      <a16:creationId xmlns:a16="http://schemas.microsoft.com/office/drawing/2014/main" id="{53976C1A-C35B-FD47-88E4-5749366A3A3E}"/>
                    </a:ext>
                  </a:extLst>
                </p:cNvPr>
                <p:cNvSpPr>
                  <a:spLocks noChangeAspect="1"/>
                </p:cNvSpPr>
                <p:nvPr/>
              </p:nvSpPr>
              <p:spPr>
                <a:xfrm rot="18900000">
                  <a:off x="7004304" y="3562911"/>
                  <a:ext cx="228600" cy="228600"/>
                </a:xfrm>
                <a:prstGeom prst="rect">
                  <a:avLst/>
                </a:prstGeom>
                <a:solidFill>
                  <a:schemeClr val="bg1"/>
                </a:solidFill>
                <a:ln w="19050" cmpd="sng">
                  <a:noFill/>
                </a:ln>
                <a:effectLst/>
              </p:spPr>
              <p:style>
                <a:lnRef idx="1">
                  <a:schemeClr val="accent1"/>
                </a:lnRef>
                <a:fillRef idx="3">
                  <a:schemeClr val="accent1"/>
                </a:fillRef>
                <a:effectRef idx="2">
                  <a:schemeClr val="accent1"/>
                </a:effectRef>
                <a:fontRef idx="minor">
                  <a:schemeClr val="lt1"/>
                </a:fontRef>
              </p:style>
              <p:txBody>
                <a:bodyPr lIns="91432" tIns="45716" rIns="91432" bIns="45716" rtlCol="0" anchor="ctr"/>
                <a:lstStyle/>
                <a:p>
                  <a:pPr algn="ctr"/>
                  <a:endParaRPr lang="en-US" dirty="0"/>
                </a:p>
              </p:txBody>
            </p:sp>
            <p:sp>
              <p:nvSpPr>
                <p:cNvPr id="15" name="Rectangle 14">
                  <a:extLst>
                    <a:ext uri="{FF2B5EF4-FFF2-40B4-BE49-F238E27FC236}">
                      <a16:creationId xmlns:a16="http://schemas.microsoft.com/office/drawing/2014/main" id="{7D6B115B-FB65-934E-9A21-6CB06609A999}"/>
                    </a:ext>
                  </a:extLst>
                </p:cNvPr>
                <p:cNvSpPr>
                  <a:spLocks/>
                </p:cNvSpPr>
                <p:nvPr/>
              </p:nvSpPr>
              <p:spPr>
                <a:xfrm>
                  <a:off x="4160523" y="5852163"/>
                  <a:ext cx="173736" cy="484632"/>
                </a:xfrm>
                <a:prstGeom prst="rect">
                  <a:avLst/>
                </a:prstGeom>
                <a:solidFill>
                  <a:srgbClr val="BA7133"/>
                </a:solidFill>
                <a:ln w="38100" cap="flat" cmpd="sng" algn="ctr">
                  <a:solidFill>
                    <a:schemeClr val="bg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lIns="91432" tIns="45716" rIns="91432" bIns="45716" rtlCol="0" anchor="ctr"/>
                <a:lstStyle/>
                <a:p>
                  <a:pPr algn="ctr"/>
                  <a:endParaRPr lang="en-US" dirty="0"/>
                </a:p>
              </p:txBody>
            </p:sp>
            <p:sp>
              <p:nvSpPr>
                <p:cNvPr id="16" name="Rectangle 15">
                  <a:extLst>
                    <a:ext uri="{FF2B5EF4-FFF2-40B4-BE49-F238E27FC236}">
                      <a16:creationId xmlns:a16="http://schemas.microsoft.com/office/drawing/2014/main" id="{299A9664-4790-B141-91DB-51839B064F41}"/>
                    </a:ext>
                  </a:extLst>
                </p:cNvPr>
                <p:cNvSpPr>
                  <a:spLocks noChangeAspect="1"/>
                </p:cNvSpPr>
                <p:nvPr/>
              </p:nvSpPr>
              <p:spPr>
                <a:xfrm>
                  <a:off x="4672584" y="5852160"/>
                  <a:ext cx="172442" cy="480060"/>
                </a:xfrm>
                <a:prstGeom prst="rect">
                  <a:avLst/>
                </a:prstGeom>
                <a:solidFill>
                  <a:srgbClr val="BA7133"/>
                </a:solidFill>
                <a:ln w="38100" cap="flat" cmpd="sng" algn="ctr">
                  <a:solidFill>
                    <a:schemeClr val="bg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lIns="91432" tIns="45716" rIns="91432" bIns="45716" rtlCol="0" anchor="ctr"/>
                <a:lstStyle/>
                <a:p>
                  <a:pPr algn="ctr"/>
                  <a:endParaRPr lang="en-US" dirty="0"/>
                </a:p>
              </p:txBody>
            </p:sp>
            <p:sp>
              <p:nvSpPr>
                <p:cNvPr id="17" name="Oval 16">
                  <a:extLst>
                    <a:ext uri="{FF2B5EF4-FFF2-40B4-BE49-F238E27FC236}">
                      <a16:creationId xmlns:a16="http://schemas.microsoft.com/office/drawing/2014/main" id="{AFF34ED0-32F6-A94C-AAAC-A3B9B9B972F6}"/>
                    </a:ext>
                  </a:extLst>
                </p:cNvPr>
                <p:cNvSpPr>
                  <a:spLocks noChangeAspect="1"/>
                </p:cNvSpPr>
                <p:nvPr/>
              </p:nvSpPr>
              <p:spPr>
                <a:xfrm>
                  <a:off x="4096512" y="3383621"/>
                  <a:ext cx="731520" cy="731520"/>
                </a:xfrm>
                <a:prstGeom prst="ellipse">
                  <a:avLst/>
                </a:prstGeom>
                <a:solidFill>
                  <a:srgbClr val="BA7133"/>
                </a:solidFill>
                <a:ln w="57150" cap="flat" cmpd="sng" algn="ctr">
                  <a:solidFill>
                    <a:schemeClr val="bg1">
                      <a:lumMod val="95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lIns="91432" tIns="45716" rIns="91432" bIns="45716" rtlCol="0" anchor="ctr"/>
                <a:lstStyle/>
                <a:p>
                  <a:pPr algn="ctr"/>
                  <a:endParaRPr lang="en-US" dirty="0"/>
                </a:p>
              </p:txBody>
            </p:sp>
            <p:sp>
              <p:nvSpPr>
                <p:cNvPr id="18" name="Freeform 17">
                  <a:extLst>
                    <a:ext uri="{FF2B5EF4-FFF2-40B4-BE49-F238E27FC236}">
                      <a16:creationId xmlns:a16="http://schemas.microsoft.com/office/drawing/2014/main" id="{7162BDEC-775B-B240-B959-EF9177204CA9}"/>
                    </a:ext>
                  </a:extLst>
                </p:cNvPr>
                <p:cNvSpPr>
                  <a:spLocks noChangeAspect="1"/>
                </p:cNvSpPr>
                <p:nvPr/>
              </p:nvSpPr>
              <p:spPr>
                <a:xfrm>
                  <a:off x="4407410" y="6053330"/>
                  <a:ext cx="179945" cy="189286"/>
                </a:xfrm>
                <a:custGeom>
                  <a:avLst/>
                  <a:gdLst>
                    <a:gd name="connsiteX0" fmla="*/ 0 w 1040396"/>
                    <a:gd name="connsiteY0" fmla="*/ 54040 h 1094308"/>
                    <a:gd name="connsiteX1" fmla="*/ 1026885 w 1040396"/>
                    <a:gd name="connsiteY1" fmla="*/ 54040 h 1094308"/>
                    <a:gd name="connsiteX2" fmla="*/ 1040396 w 1040396"/>
                    <a:gd name="connsiteY2" fmla="*/ 580929 h 1094308"/>
                    <a:gd name="connsiteX3" fmla="*/ 567489 w 1040396"/>
                    <a:gd name="connsiteY3" fmla="*/ 1094308 h 1094308"/>
                    <a:gd name="connsiteX4" fmla="*/ 27023 w 1040396"/>
                    <a:gd name="connsiteY4" fmla="*/ 594439 h 1094308"/>
                    <a:gd name="connsiteX5" fmla="*/ 0 w 1040396"/>
                    <a:gd name="connsiteY5" fmla="*/ 0 h 1094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0396" h="1094308">
                      <a:moveTo>
                        <a:pt x="0" y="54040"/>
                      </a:moveTo>
                      <a:lnTo>
                        <a:pt x="1026885" y="54040"/>
                      </a:lnTo>
                      <a:lnTo>
                        <a:pt x="1040396" y="580929"/>
                      </a:lnTo>
                      <a:lnTo>
                        <a:pt x="567489" y="1094308"/>
                      </a:lnTo>
                      <a:lnTo>
                        <a:pt x="27023" y="594439"/>
                      </a:lnTo>
                      <a:lnTo>
                        <a:pt x="0" y="0"/>
                      </a:lnTo>
                    </a:path>
                  </a:pathLst>
                </a:custGeom>
                <a:solidFill>
                  <a:schemeClr val="bg1"/>
                </a:solidFill>
                <a:ln w="158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lIns="91432" tIns="45716" rIns="91432" bIns="45716" rtlCol="0" anchor="ctr"/>
                <a:lstStyle/>
                <a:p>
                  <a:pPr algn="ctr"/>
                  <a:endParaRPr lang="en-US" dirty="0"/>
                </a:p>
              </p:txBody>
            </p:sp>
            <p:cxnSp>
              <p:nvCxnSpPr>
                <p:cNvPr id="19" name="Straight Connector 18">
                  <a:extLst>
                    <a:ext uri="{FF2B5EF4-FFF2-40B4-BE49-F238E27FC236}">
                      <a16:creationId xmlns:a16="http://schemas.microsoft.com/office/drawing/2014/main" id="{DFAFB9AA-E650-E249-8FE1-2036A93D1A42}"/>
                    </a:ext>
                  </a:extLst>
                </p:cNvPr>
                <p:cNvCxnSpPr>
                  <a:cxnSpLocks noChangeAspect="1"/>
                </p:cNvCxnSpPr>
                <p:nvPr/>
              </p:nvCxnSpPr>
              <p:spPr>
                <a:xfrm rot="10680000">
                  <a:off x="4372048" y="3752572"/>
                  <a:ext cx="182880" cy="112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Rectangle 19">
                  <a:extLst>
                    <a:ext uri="{FF2B5EF4-FFF2-40B4-BE49-F238E27FC236}">
                      <a16:creationId xmlns:a16="http://schemas.microsoft.com/office/drawing/2014/main" id="{EF5E218C-6033-E64D-848F-76AAE56D39C5}"/>
                    </a:ext>
                  </a:extLst>
                </p:cNvPr>
                <p:cNvSpPr/>
                <p:nvPr/>
              </p:nvSpPr>
              <p:spPr>
                <a:xfrm rot="13512138" flipH="1">
                  <a:off x="6850695" y="2735804"/>
                  <a:ext cx="508065" cy="3304981"/>
                </a:xfrm>
                <a:prstGeom prst="rect">
                  <a:avLst/>
                </a:prstGeom>
                <a:solidFill>
                  <a:srgbClr val="BA71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BC9E9255-2C45-8E49-8306-B923C1A33DC3}"/>
                    </a:ext>
                  </a:extLst>
                </p:cNvPr>
                <p:cNvSpPr>
                  <a:spLocks noChangeAspect="1"/>
                </p:cNvSpPr>
                <p:nvPr/>
              </p:nvSpPr>
              <p:spPr>
                <a:xfrm>
                  <a:off x="7972084" y="5606632"/>
                  <a:ext cx="457200" cy="457200"/>
                </a:xfrm>
                <a:prstGeom prst="ellipse">
                  <a:avLst/>
                </a:prstGeom>
                <a:solidFill>
                  <a:srgbClr val="984807"/>
                </a:solidFill>
                <a:ln w="28575" cap="flat" cmpd="sng" algn="ctr">
                  <a:solidFill>
                    <a:schemeClr val="bg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lIns="91432" tIns="45716" rIns="91432" bIns="45716" rtlCol="0" anchor="ctr"/>
                <a:lstStyle/>
                <a:p>
                  <a:pPr algn="ctr"/>
                  <a:endParaRPr lang="en-US" dirty="0"/>
                </a:p>
              </p:txBody>
            </p:sp>
            <p:sp>
              <p:nvSpPr>
                <p:cNvPr id="22" name="Oval 21">
                  <a:extLst>
                    <a:ext uri="{FF2B5EF4-FFF2-40B4-BE49-F238E27FC236}">
                      <a16:creationId xmlns:a16="http://schemas.microsoft.com/office/drawing/2014/main" id="{0BD6E735-5EB5-5D48-BE20-55F5ADDAEC1E}"/>
                    </a:ext>
                  </a:extLst>
                </p:cNvPr>
                <p:cNvSpPr>
                  <a:spLocks noChangeAspect="1"/>
                </p:cNvSpPr>
                <p:nvPr/>
              </p:nvSpPr>
              <p:spPr>
                <a:xfrm>
                  <a:off x="760436" y="5593082"/>
                  <a:ext cx="457200" cy="457200"/>
                </a:xfrm>
                <a:prstGeom prst="ellipse">
                  <a:avLst/>
                </a:prstGeom>
                <a:solidFill>
                  <a:srgbClr val="984807"/>
                </a:solidFill>
                <a:ln w="28575" cap="flat" cmpd="sng" algn="ctr">
                  <a:solidFill>
                    <a:srgbClr val="FFFFFF"/>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lIns="91432" tIns="45716" rIns="91432" bIns="45716" rtlCol="0" anchor="ctr"/>
                <a:lstStyle/>
                <a:p>
                  <a:pPr algn="ctr"/>
                  <a:endParaRPr lang="en-US" dirty="0"/>
                </a:p>
              </p:txBody>
            </p:sp>
            <p:sp>
              <p:nvSpPr>
                <p:cNvPr id="23" name="Rectangle 22">
                  <a:extLst>
                    <a:ext uri="{FF2B5EF4-FFF2-40B4-BE49-F238E27FC236}">
                      <a16:creationId xmlns:a16="http://schemas.microsoft.com/office/drawing/2014/main" id="{5B3FAC16-93A4-5A40-9D5E-477D9D6E22D4}"/>
                    </a:ext>
                  </a:extLst>
                </p:cNvPr>
                <p:cNvSpPr/>
                <p:nvPr/>
              </p:nvSpPr>
              <p:spPr>
                <a:xfrm rot="18900000">
                  <a:off x="1656170" y="2789867"/>
                  <a:ext cx="404904" cy="3115502"/>
                </a:xfrm>
                <a:prstGeom prst="rect">
                  <a:avLst/>
                </a:prstGeom>
                <a:solidFill>
                  <a:srgbClr val="BA71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5B141C5E-2311-C34F-AE54-61855840BA7A}"/>
                    </a:ext>
                  </a:extLst>
                </p:cNvPr>
                <p:cNvSpPr>
                  <a:spLocks noChangeAspect="1"/>
                </p:cNvSpPr>
                <p:nvPr/>
              </p:nvSpPr>
              <p:spPr>
                <a:xfrm rot="18900000">
                  <a:off x="7178040" y="3724557"/>
                  <a:ext cx="228600" cy="228600"/>
                </a:xfrm>
                <a:prstGeom prst="rect">
                  <a:avLst/>
                </a:prstGeom>
                <a:solidFill>
                  <a:srgbClr val="FF8000"/>
                </a:solidFill>
                <a:ln w="19050" cap="flat" cmpd="sng" algn="ctr">
                  <a:solidFill>
                    <a:srgbClr val="783F05"/>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lIns="91432" tIns="45716" rIns="91432" bIns="45716" rtlCol="0" anchor="ctr"/>
                <a:lstStyle/>
                <a:p>
                  <a:pPr algn="ctr"/>
                  <a:endParaRPr lang="en-US" dirty="0"/>
                </a:p>
              </p:txBody>
            </p:sp>
            <p:sp>
              <p:nvSpPr>
                <p:cNvPr id="25" name="Freeform 24">
                  <a:extLst>
                    <a:ext uri="{FF2B5EF4-FFF2-40B4-BE49-F238E27FC236}">
                      <a16:creationId xmlns:a16="http://schemas.microsoft.com/office/drawing/2014/main" id="{F3A688A0-5B0D-844C-8B7D-F9DCD93CDAB1}"/>
                    </a:ext>
                  </a:extLst>
                </p:cNvPr>
                <p:cNvSpPr>
                  <a:spLocks noChangeAspect="1"/>
                </p:cNvSpPr>
                <p:nvPr/>
              </p:nvSpPr>
              <p:spPr>
                <a:xfrm>
                  <a:off x="5943600" y="4305302"/>
                  <a:ext cx="1560195" cy="1093470"/>
                </a:xfrm>
                <a:custGeom>
                  <a:avLst/>
                  <a:gdLst>
                    <a:gd name="connsiteX0" fmla="*/ 0 w 1485900"/>
                    <a:gd name="connsiteY0" fmla="*/ 647700 h 1041400"/>
                    <a:gd name="connsiteX1" fmla="*/ 431800 w 1485900"/>
                    <a:gd name="connsiteY1" fmla="*/ 1041400 h 1041400"/>
                    <a:gd name="connsiteX2" fmla="*/ 1485900 w 1485900"/>
                    <a:gd name="connsiteY2" fmla="*/ 0 h 1041400"/>
                  </a:gdLst>
                  <a:ahLst/>
                  <a:cxnLst>
                    <a:cxn ang="0">
                      <a:pos x="connsiteX0" y="connsiteY0"/>
                    </a:cxn>
                    <a:cxn ang="0">
                      <a:pos x="connsiteX1" y="connsiteY1"/>
                    </a:cxn>
                    <a:cxn ang="0">
                      <a:pos x="connsiteX2" y="connsiteY2"/>
                    </a:cxn>
                  </a:cxnLst>
                  <a:rect l="l" t="t" r="r" b="b"/>
                  <a:pathLst>
                    <a:path w="1485900" h="1041400">
                      <a:moveTo>
                        <a:pt x="0" y="647700"/>
                      </a:moveTo>
                      <a:lnTo>
                        <a:pt x="431800" y="1041400"/>
                      </a:lnTo>
                      <a:lnTo>
                        <a:pt x="1485900" y="0"/>
                      </a:lnTo>
                    </a:path>
                  </a:pathLst>
                </a:custGeom>
                <a:noFill/>
                <a:ln w="3810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grpSp>
        </p:grpSp>
        <p:sp>
          <p:nvSpPr>
            <p:cNvPr id="26" name="Oval 25">
              <a:extLst>
                <a:ext uri="{FF2B5EF4-FFF2-40B4-BE49-F238E27FC236}">
                  <a16:creationId xmlns:a16="http://schemas.microsoft.com/office/drawing/2014/main" id="{2D461BA6-337E-1E4B-8C65-E9B033C7931F}"/>
                </a:ext>
              </a:extLst>
            </p:cNvPr>
            <p:cNvSpPr>
              <a:spLocks noChangeAspect="1"/>
            </p:cNvSpPr>
            <p:nvPr/>
          </p:nvSpPr>
          <p:spPr>
            <a:xfrm>
              <a:off x="7613806" y="3286078"/>
              <a:ext cx="320040" cy="320040"/>
            </a:xfrm>
            <a:prstGeom prst="ellipse">
              <a:avLst/>
            </a:prstGeom>
            <a:solidFill>
              <a:srgbClr val="66CCFF"/>
            </a:solidFill>
            <a:ln w="28575" cap="flat" cmpd="sng" algn="ctr">
              <a:solidFill>
                <a:srgbClr val="00008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wrap="none" rtlCol="0" anchor="ctr">
              <a:noAutofit/>
            </a:bodyPr>
            <a:lstStyle/>
            <a:p>
              <a:pPr algn="ctr"/>
              <a:r>
                <a:rPr lang="en-US" sz="1200" b="1" dirty="0">
                  <a:solidFill>
                    <a:srgbClr val="000080"/>
                  </a:solidFill>
                </a:rPr>
                <a:t>1BU</a:t>
              </a:r>
              <a:endParaRPr lang="en-US" sz="1100" b="1" dirty="0">
                <a:solidFill>
                  <a:srgbClr val="000080"/>
                </a:solidFill>
              </a:endParaRPr>
            </a:p>
          </p:txBody>
        </p:sp>
        <p:sp>
          <p:nvSpPr>
            <p:cNvPr id="27" name="Oval 26">
              <a:extLst>
                <a:ext uri="{FF2B5EF4-FFF2-40B4-BE49-F238E27FC236}">
                  <a16:creationId xmlns:a16="http://schemas.microsoft.com/office/drawing/2014/main" id="{A78CA142-D7FD-3340-BC0E-D872E0BF49BD}"/>
                </a:ext>
              </a:extLst>
            </p:cNvPr>
            <p:cNvSpPr>
              <a:spLocks noChangeAspect="1"/>
            </p:cNvSpPr>
            <p:nvPr/>
          </p:nvSpPr>
          <p:spPr>
            <a:xfrm>
              <a:off x="4922522" y="307211"/>
              <a:ext cx="320040" cy="320040"/>
            </a:xfrm>
            <a:prstGeom prst="ellipse">
              <a:avLst/>
            </a:prstGeom>
            <a:solidFill>
              <a:srgbClr val="66CCFF"/>
            </a:solidFill>
            <a:ln w="28575" cap="flat" cmpd="sng" algn="ctr">
              <a:solidFill>
                <a:srgbClr val="00008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wrap="none" rtlCol="0" anchor="ctr">
              <a:noAutofit/>
            </a:bodyPr>
            <a:lstStyle/>
            <a:p>
              <a:pPr algn="ctr"/>
              <a:r>
                <a:rPr lang="en-US" sz="1200" b="1" dirty="0">
                  <a:solidFill>
                    <a:srgbClr val="000080"/>
                  </a:solidFill>
                </a:rPr>
                <a:t>3BU</a:t>
              </a:r>
              <a:endParaRPr lang="en-US" sz="1100" b="1" dirty="0">
                <a:solidFill>
                  <a:srgbClr val="000080"/>
                </a:solidFill>
              </a:endParaRPr>
            </a:p>
          </p:txBody>
        </p:sp>
        <p:sp>
          <p:nvSpPr>
            <p:cNvPr id="28" name="Oval 27">
              <a:extLst>
                <a:ext uri="{FF2B5EF4-FFF2-40B4-BE49-F238E27FC236}">
                  <a16:creationId xmlns:a16="http://schemas.microsoft.com/office/drawing/2014/main" id="{3F2B2A91-6585-4048-8947-7CA378BE8E1C}"/>
                </a:ext>
              </a:extLst>
            </p:cNvPr>
            <p:cNvSpPr>
              <a:spLocks noChangeAspect="1"/>
            </p:cNvSpPr>
            <p:nvPr/>
          </p:nvSpPr>
          <p:spPr>
            <a:xfrm>
              <a:off x="6947550" y="3482566"/>
              <a:ext cx="274320" cy="274320"/>
            </a:xfrm>
            <a:prstGeom prst="ellipse">
              <a:avLst/>
            </a:prstGeom>
            <a:solidFill>
              <a:srgbClr val="FFFFFF"/>
            </a:solidFill>
            <a:ln w="28575" cap="flat" cmpd="sng" algn="ctr">
              <a:solidFill>
                <a:srgbClr val="FF008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wrap="none" rtlCol="0" anchor="ctr">
              <a:noAutofit/>
            </a:bodyPr>
            <a:lstStyle/>
            <a:p>
              <a:pPr algn="ctr"/>
              <a:r>
                <a:rPr lang="en-US" sz="1600" b="1" dirty="0">
                  <a:solidFill>
                    <a:srgbClr val="FF0080"/>
                  </a:solidFill>
                </a:rPr>
                <a:t>R1</a:t>
              </a:r>
            </a:p>
          </p:txBody>
        </p:sp>
        <p:sp>
          <p:nvSpPr>
            <p:cNvPr id="29" name="Oval 28">
              <a:extLst>
                <a:ext uri="{FF2B5EF4-FFF2-40B4-BE49-F238E27FC236}">
                  <a16:creationId xmlns:a16="http://schemas.microsoft.com/office/drawing/2014/main" id="{4497AF8B-0D81-1E49-AE8E-DA512E6B8457}"/>
                </a:ext>
              </a:extLst>
            </p:cNvPr>
            <p:cNvSpPr>
              <a:spLocks noChangeAspect="1"/>
            </p:cNvSpPr>
            <p:nvPr/>
          </p:nvSpPr>
          <p:spPr>
            <a:xfrm>
              <a:off x="3563135" y="307211"/>
              <a:ext cx="320040" cy="320040"/>
            </a:xfrm>
            <a:prstGeom prst="ellipse">
              <a:avLst/>
            </a:prstGeom>
            <a:solidFill>
              <a:srgbClr val="66CCFF"/>
            </a:solidFill>
            <a:ln w="28575" cap="flat" cmpd="sng" algn="ctr">
              <a:solidFill>
                <a:srgbClr val="00008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wrap="none" rtlCol="0" anchor="ctr">
              <a:noAutofit/>
            </a:bodyPr>
            <a:lstStyle/>
            <a:p>
              <a:pPr algn="ctr"/>
              <a:r>
                <a:rPr lang="en-US" sz="1200" b="1" dirty="0">
                  <a:solidFill>
                    <a:srgbClr val="000080"/>
                  </a:solidFill>
                </a:rPr>
                <a:t>3BU</a:t>
              </a:r>
              <a:endParaRPr lang="en-US" sz="1100" b="1" dirty="0">
                <a:solidFill>
                  <a:srgbClr val="000080"/>
                </a:solidFill>
              </a:endParaRPr>
            </a:p>
          </p:txBody>
        </p:sp>
        <p:cxnSp>
          <p:nvCxnSpPr>
            <p:cNvPr id="30" name="Straight Arrow Connector 29">
              <a:extLst>
                <a:ext uri="{FF2B5EF4-FFF2-40B4-BE49-F238E27FC236}">
                  <a16:creationId xmlns:a16="http://schemas.microsoft.com/office/drawing/2014/main" id="{CFCB19BF-9824-EC4A-A631-04615A82791C}"/>
                </a:ext>
              </a:extLst>
            </p:cNvPr>
            <p:cNvCxnSpPr>
              <a:cxnSpLocks/>
            </p:cNvCxnSpPr>
            <p:nvPr/>
          </p:nvCxnSpPr>
          <p:spPr>
            <a:xfrm flipH="1">
              <a:off x="1516206" y="897723"/>
              <a:ext cx="2299528" cy="1921013"/>
            </a:xfrm>
            <a:prstGeom prst="straightConnector1">
              <a:avLst/>
            </a:prstGeom>
            <a:ln>
              <a:solidFill>
                <a:schemeClr val="tx1"/>
              </a:solidFill>
              <a:prstDash val="sysDash"/>
              <a:headEnd type="triangle" w="lg" len="lg"/>
              <a:tailEnd type="triangle" w="lg" len="lg"/>
            </a:ln>
            <a:effectLst/>
          </p:spPr>
          <p:style>
            <a:lnRef idx="2">
              <a:schemeClr val="accent1"/>
            </a:lnRef>
            <a:fillRef idx="0">
              <a:schemeClr val="accent1"/>
            </a:fillRef>
            <a:effectRef idx="1">
              <a:schemeClr val="accent1"/>
            </a:effectRef>
            <a:fontRef idx="minor">
              <a:schemeClr val="tx1"/>
            </a:fontRef>
          </p:style>
        </p:cxnSp>
        <p:sp>
          <p:nvSpPr>
            <p:cNvPr id="31" name="Right Triangle 30">
              <a:extLst>
                <a:ext uri="{FF2B5EF4-FFF2-40B4-BE49-F238E27FC236}">
                  <a16:creationId xmlns:a16="http://schemas.microsoft.com/office/drawing/2014/main" id="{0DDBCB78-B616-1841-94C3-260C4BCA48D7}"/>
                </a:ext>
              </a:extLst>
            </p:cNvPr>
            <p:cNvSpPr>
              <a:spLocks noChangeAspect="1"/>
            </p:cNvSpPr>
            <p:nvPr/>
          </p:nvSpPr>
          <p:spPr>
            <a:xfrm rot="8117442">
              <a:off x="4160520" y="6400800"/>
              <a:ext cx="694944" cy="694944"/>
            </a:xfrm>
            <a:prstGeom prst="rtTriangle">
              <a:avLst/>
            </a:prstGeom>
            <a:gradFill flip="none" rotWithShape="1">
              <a:gsLst>
                <a:gs pos="0">
                  <a:schemeClr val="accent2">
                    <a:lumMod val="75000"/>
                  </a:schemeClr>
                </a:gs>
                <a:gs pos="100000">
                  <a:srgbClr val="FFFFFF"/>
                </a:gs>
              </a:gsLst>
              <a:path path="circle">
                <a:fillToRect l="50000" t="50000" r="50000" b="50000"/>
              </a:path>
              <a:tileRect/>
            </a:gradFill>
            <a:ln w="28575" cap="flat" cmpd="sng" algn="ctr">
              <a:solidFill>
                <a:schemeClr val="accent2">
                  <a:lumMod val="75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35B45C41-0A13-2442-A77D-C75A95CCBF1E}"/>
                </a:ext>
              </a:extLst>
            </p:cNvPr>
            <p:cNvSpPr>
              <a:spLocks noChangeAspect="1"/>
            </p:cNvSpPr>
            <p:nvPr/>
          </p:nvSpPr>
          <p:spPr>
            <a:xfrm>
              <a:off x="4346339" y="6402637"/>
              <a:ext cx="320040" cy="320040"/>
            </a:xfrm>
            <a:prstGeom prst="ellipse">
              <a:avLst/>
            </a:prstGeom>
            <a:solidFill>
              <a:srgbClr val="66CCFF"/>
            </a:solidFill>
            <a:ln w="28575" cap="flat" cmpd="sng" algn="ctr">
              <a:solidFill>
                <a:srgbClr val="00008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wrap="none" rtlCol="0" anchor="ctr">
              <a:noAutofit/>
            </a:bodyPr>
            <a:lstStyle/>
            <a:p>
              <a:pPr algn="ctr"/>
              <a:r>
                <a:rPr lang="en-US" sz="1200" b="1" dirty="0">
                  <a:solidFill>
                    <a:srgbClr val="000080"/>
                  </a:solidFill>
                </a:rPr>
                <a:t>PU</a:t>
              </a:r>
              <a:endParaRPr lang="en-US" sz="1100" b="1" dirty="0">
                <a:solidFill>
                  <a:srgbClr val="000080"/>
                </a:solidFill>
              </a:endParaRPr>
            </a:p>
          </p:txBody>
        </p:sp>
      </p:grpSp>
      <p:sp>
        <p:nvSpPr>
          <p:cNvPr id="35" name="TextBox 34">
            <a:extLst>
              <a:ext uri="{FF2B5EF4-FFF2-40B4-BE49-F238E27FC236}">
                <a16:creationId xmlns:a16="http://schemas.microsoft.com/office/drawing/2014/main" id="{22836ECA-59EB-984F-B9ED-A5C512760EFA}"/>
              </a:ext>
            </a:extLst>
          </p:cNvPr>
          <p:cNvSpPr txBox="1"/>
          <p:nvPr/>
        </p:nvSpPr>
        <p:spPr>
          <a:xfrm>
            <a:off x="2204786" y="105746"/>
            <a:ext cx="5279843" cy="369332"/>
          </a:xfrm>
          <a:prstGeom prst="rect">
            <a:avLst/>
          </a:prstGeom>
          <a:noFill/>
        </p:spPr>
        <p:txBody>
          <a:bodyPr wrap="none" rtlCol="0">
            <a:spAutoFit/>
          </a:bodyPr>
          <a:lstStyle/>
          <a:p>
            <a:r>
              <a:rPr lang="en-US" dirty="0"/>
              <a:t>R1 ON 1</a:t>
            </a:r>
            <a:r>
              <a:rPr lang="en-US" baseline="30000" dirty="0"/>
              <a:t>ST</a:t>
            </a:r>
            <a:r>
              <a:rPr lang="en-US" dirty="0"/>
              <a:t> BASE – CLEAR OVER-THE-FENCE-HOMERUN</a:t>
            </a:r>
          </a:p>
        </p:txBody>
      </p:sp>
    </p:spTree>
    <p:extLst>
      <p:ext uri="{BB962C8B-B14F-4D97-AF65-F5344CB8AC3E}">
        <p14:creationId xmlns:p14="http://schemas.microsoft.com/office/powerpoint/2010/main" val="11171004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32121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0B5E5-547B-8143-8D74-8D379E814251}"/>
              </a:ext>
            </a:extLst>
          </p:cNvPr>
          <p:cNvSpPr>
            <a:spLocks noGrp="1"/>
          </p:cNvSpPr>
          <p:nvPr>
            <p:ph type="title"/>
          </p:nvPr>
        </p:nvSpPr>
        <p:spPr/>
        <p:txBody>
          <a:bodyPr/>
          <a:lstStyle/>
          <a:p>
            <a:r>
              <a:rPr lang="en-US" dirty="0"/>
              <a:t>MECHANICS POINTS OF EMPHASIS</a:t>
            </a:r>
          </a:p>
        </p:txBody>
      </p:sp>
      <p:sp>
        <p:nvSpPr>
          <p:cNvPr id="3" name="Content Placeholder 2">
            <a:extLst>
              <a:ext uri="{FF2B5EF4-FFF2-40B4-BE49-F238E27FC236}">
                <a16:creationId xmlns:a16="http://schemas.microsoft.com/office/drawing/2014/main" id="{7C08737C-1162-6744-AB12-F21386E1475D}"/>
              </a:ext>
            </a:extLst>
          </p:cNvPr>
          <p:cNvSpPr>
            <a:spLocks noGrp="1"/>
          </p:cNvSpPr>
          <p:nvPr>
            <p:ph idx="1"/>
          </p:nvPr>
        </p:nvSpPr>
        <p:spPr/>
        <p:txBody>
          <a:bodyPr>
            <a:normAutofit lnSpcReduction="10000"/>
          </a:bodyPr>
          <a:lstStyle/>
          <a:p>
            <a:r>
              <a:rPr lang="en-US" dirty="0"/>
              <a:t>PRESENT A UNITED FRONT</a:t>
            </a:r>
          </a:p>
          <a:p>
            <a:r>
              <a:rPr lang="en-US" dirty="0"/>
              <a:t>PLATE UMPIRE TIMING</a:t>
            </a:r>
          </a:p>
          <a:p>
            <a:r>
              <a:rPr lang="en-US" dirty="0"/>
              <a:t>3</a:t>
            </a:r>
            <a:r>
              <a:rPr lang="en-US" baseline="30000" dirty="0"/>
              <a:t>RD</a:t>
            </a:r>
            <a:r>
              <a:rPr lang="en-US" dirty="0"/>
              <a:t> STRIKES</a:t>
            </a:r>
          </a:p>
          <a:p>
            <a:r>
              <a:rPr lang="en-US" dirty="0"/>
              <a:t>AVOID GAME INTERRUPTERS</a:t>
            </a:r>
          </a:p>
          <a:p>
            <a:r>
              <a:rPr lang="en-US" dirty="0"/>
              <a:t>DEVIATIONS</a:t>
            </a:r>
          </a:p>
          <a:p>
            <a:r>
              <a:rPr lang="en-US" dirty="0"/>
              <a:t>TAG-UPS</a:t>
            </a:r>
          </a:p>
          <a:p>
            <a:r>
              <a:rPr lang="en-US" dirty="0"/>
              <a:t>HOMERUN COVERAGE</a:t>
            </a:r>
          </a:p>
          <a:p>
            <a:r>
              <a:rPr lang="en-US" dirty="0"/>
              <a:t>STAYING OUTSIDE</a:t>
            </a:r>
          </a:p>
        </p:txBody>
      </p:sp>
    </p:spTree>
    <p:extLst>
      <p:ext uri="{BB962C8B-B14F-4D97-AF65-F5344CB8AC3E}">
        <p14:creationId xmlns:p14="http://schemas.microsoft.com/office/powerpoint/2010/main" val="665205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32121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90380-D5D5-6740-8D6F-ADE5604DA8BD}"/>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513B0B4C-480E-0E40-920F-89C56325A905}"/>
              </a:ext>
            </a:extLst>
          </p:cNvPr>
          <p:cNvSpPr>
            <a:spLocks noGrp="1"/>
          </p:cNvSpPr>
          <p:nvPr>
            <p:ph idx="1"/>
          </p:nvPr>
        </p:nvSpPr>
        <p:spPr/>
        <p:txBody>
          <a:bodyPr/>
          <a:lstStyle/>
          <a:p>
            <a:endParaRPr lang="en-US" dirty="0"/>
          </a:p>
        </p:txBody>
      </p:sp>
      <p:grpSp>
        <p:nvGrpSpPr>
          <p:cNvPr id="5" name="Group 4">
            <a:extLst>
              <a:ext uri="{FF2B5EF4-FFF2-40B4-BE49-F238E27FC236}">
                <a16:creationId xmlns:a16="http://schemas.microsoft.com/office/drawing/2014/main" id="{C91EEC49-B96D-8547-8126-860A4A1909F9}"/>
              </a:ext>
            </a:extLst>
          </p:cNvPr>
          <p:cNvGrpSpPr/>
          <p:nvPr/>
        </p:nvGrpSpPr>
        <p:grpSpPr>
          <a:xfrm>
            <a:off x="0" y="-424897"/>
            <a:ext cx="9144000" cy="7940454"/>
            <a:chOff x="0" y="-424897"/>
            <a:chExt cx="9144000" cy="7940454"/>
          </a:xfrm>
        </p:grpSpPr>
        <p:sp>
          <p:nvSpPr>
            <p:cNvPr id="6" name="Rectangle 5">
              <a:extLst>
                <a:ext uri="{FF2B5EF4-FFF2-40B4-BE49-F238E27FC236}">
                  <a16:creationId xmlns:a16="http://schemas.microsoft.com/office/drawing/2014/main" id="{4781546C-0D99-4E4F-A8B7-5274B6A7B869}"/>
                </a:ext>
              </a:extLst>
            </p:cNvPr>
            <p:cNvSpPr/>
            <p:nvPr/>
          </p:nvSpPr>
          <p:spPr>
            <a:xfrm>
              <a:off x="0" y="-11650"/>
              <a:ext cx="9144000" cy="6858001"/>
            </a:xfrm>
            <a:prstGeom prst="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7" name="Group 23">
              <a:extLst>
                <a:ext uri="{FF2B5EF4-FFF2-40B4-BE49-F238E27FC236}">
                  <a16:creationId xmlns:a16="http://schemas.microsoft.com/office/drawing/2014/main" id="{404CF4EE-A8CA-834B-88AC-99269F3626C2}"/>
                </a:ext>
              </a:extLst>
            </p:cNvPr>
            <p:cNvGrpSpPr/>
            <p:nvPr/>
          </p:nvGrpSpPr>
          <p:grpSpPr>
            <a:xfrm>
              <a:off x="91440" y="70526"/>
              <a:ext cx="9052560" cy="6787475"/>
              <a:chOff x="91440" y="70526"/>
              <a:chExt cx="9064840" cy="6787475"/>
            </a:xfrm>
          </p:grpSpPr>
          <p:sp>
            <p:nvSpPr>
              <p:cNvPr id="23" name="Oval 22">
                <a:extLst>
                  <a:ext uri="{FF2B5EF4-FFF2-40B4-BE49-F238E27FC236}">
                    <a16:creationId xmlns:a16="http://schemas.microsoft.com/office/drawing/2014/main" id="{C85F4031-5500-5748-BC8F-3DBD42613DB3}"/>
                  </a:ext>
                </a:extLst>
              </p:cNvPr>
              <p:cNvSpPr>
                <a:spLocks noChangeAspect="1"/>
              </p:cNvSpPr>
              <p:nvPr/>
            </p:nvSpPr>
            <p:spPr>
              <a:xfrm>
                <a:off x="2697480" y="3200401"/>
                <a:ext cx="3657600" cy="3657600"/>
              </a:xfrm>
              <a:prstGeom prst="ellipse">
                <a:avLst/>
              </a:prstGeom>
              <a:solidFill>
                <a:srgbClr val="BA7133"/>
              </a:solidFill>
              <a:ln w="127" cap="flat" cmpd="sng" algn="ctr">
                <a:solidFill>
                  <a:srgbClr val="BA7133"/>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lIns="91432" tIns="45716" rIns="91432" bIns="45716" rtlCol="0" anchor="ctr"/>
              <a:lstStyle/>
              <a:p>
                <a:pPr algn="ctr"/>
                <a:endParaRPr lang="en-US" dirty="0"/>
              </a:p>
            </p:txBody>
          </p:sp>
          <p:sp>
            <p:nvSpPr>
              <p:cNvPr id="24" name="Block Arc 23">
                <a:extLst>
                  <a:ext uri="{FF2B5EF4-FFF2-40B4-BE49-F238E27FC236}">
                    <a16:creationId xmlns:a16="http://schemas.microsoft.com/office/drawing/2014/main" id="{46435488-F86F-204E-A9E1-106483298936}"/>
                  </a:ext>
                </a:extLst>
              </p:cNvPr>
              <p:cNvSpPr>
                <a:spLocks noChangeAspect="1"/>
              </p:cNvSpPr>
              <p:nvPr/>
            </p:nvSpPr>
            <p:spPr>
              <a:xfrm>
                <a:off x="621794" y="70526"/>
                <a:ext cx="7819685" cy="6626190"/>
              </a:xfrm>
              <a:prstGeom prst="blockArc">
                <a:avLst>
                  <a:gd name="adj1" fmla="val 10769945"/>
                  <a:gd name="adj2" fmla="val 0"/>
                  <a:gd name="adj3" fmla="val 25000"/>
                </a:avLst>
              </a:prstGeom>
              <a:solidFill>
                <a:srgbClr val="BA7133"/>
              </a:solidFill>
              <a:ln>
                <a:noFill/>
              </a:ln>
              <a:effectLst/>
            </p:spPr>
            <p:style>
              <a:lnRef idx="1">
                <a:schemeClr val="accent1"/>
              </a:lnRef>
              <a:fillRef idx="3">
                <a:schemeClr val="accent1"/>
              </a:fillRef>
              <a:effectRef idx="2">
                <a:schemeClr val="accent1"/>
              </a:effectRef>
              <a:fontRef idx="minor">
                <a:schemeClr val="lt1"/>
              </a:fontRef>
            </p:style>
            <p:txBody>
              <a:bodyPr lIns="91432" tIns="45716" rIns="91432" bIns="45716" rtlCol="0" anchor="ctr"/>
              <a:lstStyle/>
              <a:p>
                <a:pPr algn="ctr"/>
                <a:endParaRPr lang="en-US" dirty="0">
                  <a:solidFill>
                    <a:schemeClr val="tx1"/>
                  </a:solidFill>
                </a:endParaRPr>
              </a:p>
            </p:txBody>
          </p:sp>
          <p:sp>
            <p:nvSpPr>
              <p:cNvPr id="25" name="Round Single Corner Rectangle 24">
                <a:extLst>
                  <a:ext uri="{FF2B5EF4-FFF2-40B4-BE49-F238E27FC236}">
                    <a16:creationId xmlns:a16="http://schemas.microsoft.com/office/drawing/2014/main" id="{9C85ECB4-F0E8-C141-99A5-BA56551BD130}"/>
                  </a:ext>
                </a:extLst>
              </p:cNvPr>
              <p:cNvSpPr>
                <a:spLocks noChangeAspect="1"/>
              </p:cNvSpPr>
              <p:nvPr/>
            </p:nvSpPr>
            <p:spPr>
              <a:xfrm rot="18900000">
                <a:off x="2029968" y="822961"/>
                <a:ext cx="4891550" cy="4891550"/>
              </a:xfrm>
              <a:prstGeom prst="round1Rect">
                <a:avLst/>
              </a:prstGeom>
              <a:solidFill>
                <a:srgbClr val="BA7133"/>
              </a:solidFill>
              <a:ln w="76200" cap="flat" cmpd="sng" algn="ctr">
                <a:solidFill>
                  <a:srgbClr val="BA7133"/>
                </a:solidFill>
                <a:prstDash val="solid"/>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lIns="91432" tIns="45716" rIns="91432" bIns="45716" rtlCol="0" anchor="ctr"/>
              <a:lstStyle/>
              <a:p>
                <a:pPr algn="ctr"/>
                <a:endParaRPr lang="en-US" dirty="0"/>
              </a:p>
            </p:txBody>
          </p:sp>
          <p:cxnSp>
            <p:nvCxnSpPr>
              <p:cNvPr id="26" name="Straight Connector 25">
                <a:extLst>
                  <a:ext uri="{FF2B5EF4-FFF2-40B4-BE49-F238E27FC236}">
                    <a16:creationId xmlns:a16="http://schemas.microsoft.com/office/drawing/2014/main" id="{DCBC2226-C847-AC4B-96F3-CCB962F76B4D}"/>
                  </a:ext>
                </a:extLst>
              </p:cNvPr>
              <p:cNvCxnSpPr>
                <a:cxnSpLocks noChangeAspect="1"/>
              </p:cNvCxnSpPr>
              <p:nvPr/>
            </p:nvCxnSpPr>
            <p:spPr>
              <a:xfrm rot="10800000" flipV="1">
                <a:off x="4800600" y="1786447"/>
                <a:ext cx="4355680" cy="4277385"/>
              </a:xfrm>
              <a:prstGeom prst="line">
                <a:avLst/>
              </a:prstGeom>
              <a:ln w="76200" cap="flat" cmpd="sng" algn="ctr">
                <a:solidFill>
                  <a:schemeClr val="bg1"/>
                </a:solidFill>
                <a:prstDash val="solid"/>
                <a:round/>
                <a:headEnd type="none" w="med" len="med"/>
                <a:tailEnd type="none" w="med" len="med"/>
              </a:ln>
              <a:effectLst/>
            </p:spPr>
            <p:style>
              <a:lnRef idx="3">
                <a:schemeClr val="accent2"/>
              </a:lnRef>
              <a:fillRef idx="0">
                <a:schemeClr val="accent2"/>
              </a:fillRef>
              <a:effectRef idx="2">
                <a:schemeClr val="accent2"/>
              </a:effectRef>
              <a:fontRef idx="minor">
                <a:schemeClr val="tx1"/>
              </a:fontRef>
            </p:style>
          </p:cxnSp>
          <p:cxnSp>
            <p:nvCxnSpPr>
              <p:cNvPr id="27" name="Straight Connector 26">
                <a:extLst>
                  <a:ext uri="{FF2B5EF4-FFF2-40B4-BE49-F238E27FC236}">
                    <a16:creationId xmlns:a16="http://schemas.microsoft.com/office/drawing/2014/main" id="{7CDBA0DB-A340-5D41-A756-B7BE14A1CAB3}"/>
                  </a:ext>
                </a:extLst>
              </p:cNvPr>
              <p:cNvCxnSpPr/>
              <p:nvPr/>
            </p:nvCxnSpPr>
            <p:spPr>
              <a:xfrm>
                <a:off x="91440" y="2025235"/>
                <a:ext cx="4114800" cy="4038600"/>
              </a:xfrm>
              <a:prstGeom prst="line">
                <a:avLst/>
              </a:prstGeom>
              <a:ln w="7620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8" name="Rectangle 27">
                <a:extLst>
                  <a:ext uri="{FF2B5EF4-FFF2-40B4-BE49-F238E27FC236}">
                    <a16:creationId xmlns:a16="http://schemas.microsoft.com/office/drawing/2014/main" id="{772FFEDC-9A1F-9D40-AD7E-EFA3D7D107C1}"/>
                  </a:ext>
                </a:extLst>
              </p:cNvPr>
              <p:cNvSpPr>
                <a:spLocks noChangeAspect="1"/>
              </p:cNvSpPr>
              <p:nvPr/>
            </p:nvSpPr>
            <p:spPr>
              <a:xfrm rot="18900000">
                <a:off x="4352544" y="877825"/>
                <a:ext cx="228600" cy="228600"/>
              </a:xfrm>
              <a:prstGeom prst="rect">
                <a:avLst/>
              </a:prstGeom>
              <a:solidFill>
                <a:schemeClr val="bg1"/>
              </a:solidFill>
              <a:ln w="22225"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lIns="91432" tIns="45716" rIns="91432" bIns="45716" rtlCol="0" anchor="ctr"/>
              <a:lstStyle/>
              <a:p>
                <a:pPr algn="ctr"/>
                <a:endParaRPr lang="en-US" dirty="0"/>
              </a:p>
            </p:txBody>
          </p:sp>
          <p:sp>
            <p:nvSpPr>
              <p:cNvPr id="29" name="Rectangle 28">
                <a:extLst>
                  <a:ext uri="{FF2B5EF4-FFF2-40B4-BE49-F238E27FC236}">
                    <a16:creationId xmlns:a16="http://schemas.microsoft.com/office/drawing/2014/main" id="{4935C6E0-3B41-9B42-98F4-19DE842C53F2}"/>
                  </a:ext>
                </a:extLst>
              </p:cNvPr>
              <p:cNvSpPr>
                <a:spLocks noChangeAspect="1"/>
              </p:cNvSpPr>
              <p:nvPr/>
            </p:nvSpPr>
            <p:spPr>
              <a:xfrm rot="18900000">
                <a:off x="1691640" y="3447289"/>
                <a:ext cx="228600" cy="228600"/>
              </a:xfrm>
              <a:prstGeom prst="rect">
                <a:avLst/>
              </a:prstGeom>
              <a:solidFill>
                <a:schemeClr val="bg1"/>
              </a:solidFill>
              <a:ln w="19050" cmpd="sng">
                <a:noFill/>
              </a:ln>
              <a:effectLst/>
            </p:spPr>
            <p:style>
              <a:lnRef idx="1">
                <a:schemeClr val="accent1"/>
              </a:lnRef>
              <a:fillRef idx="3">
                <a:schemeClr val="accent1"/>
              </a:fillRef>
              <a:effectRef idx="2">
                <a:schemeClr val="accent1"/>
              </a:effectRef>
              <a:fontRef idx="minor">
                <a:schemeClr val="lt1"/>
              </a:fontRef>
            </p:style>
            <p:txBody>
              <a:bodyPr lIns="91432" tIns="45716" rIns="91432" bIns="45716" rtlCol="0" anchor="ctr"/>
              <a:lstStyle/>
              <a:p>
                <a:pPr algn="ctr"/>
                <a:endParaRPr lang="en-US" dirty="0"/>
              </a:p>
            </p:txBody>
          </p:sp>
          <p:sp>
            <p:nvSpPr>
              <p:cNvPr id="30" name="Rectangle 29">
                <a:extLst>
                  <a:ext uri="{FF2B5EF4-FFF2-40B4-BE49-F238E27FC236}">
                    <a16:creationId xmlns:a16="http://schemas.microsoft.com/office/drawing/2014/main" id="{5B5A2EA3-ACA5-9B45-926B-C433F46CCB1F}"/>
                  </a:ext>
                </a:extLst>
              </p:cNvPr>
              <p:cNvSpPr>
                <a:spLocks noChangeAspect="1"/>
              </p:cNvSpPr>
              <p:nvPr/>
            </p:nvSpPr>
            <p:spPr>
              <a:xfrm rot="18900000">
                <a:off x="7004304" y="3562911"/>
                <a:ext cx="228600" cy="228600"/>
              </a:xfrm>
              <a:prstGeom prst="rect">
                <a:avLst/>
              </a:prstGeom>
              <a:solidFill>
                <a:schemeClr val="bg1"/>
              </a:solidFill>
              <a:ln w="19050" cmpd="sng">
                <a:noFill/>
              </a:ln>
              <a:effectLst/>
            </p:spPr>
            <p:style>
              <a:lnRef idx="1">
                <a:schemeClr val="accent1"/>
              </a:lnRef>
              <a:fillRef idx="3">
                <a:schemeClr val="accent1"/>
              </a:fillRef>
              <a:effectRef idx="2">
                <a:schemeClr val="accent1"/>
              </a:effectRef>
              <a:fontRef idx="minor">
                <a:schemeClr val="lt1"/>
              </a:fontRef>
            </p:style>
            <p:txBody>
              <a:bodyPr lIns="91432" tIns="45716" rIns="91432" bIns="45716" rtlCol="0" anchor="ctr"/>
              <a:lstStyle/>
              <a:p>
                <a:pPr algn="ctr"/>
                <a:endParaRPr lang="en-US" dirty="0"/>
              </a:p>
            </p:txBody>
          </p:sp>
          <p:sp>
            <p:nvSpPr>
              <p:cNvPr id="31" name="Rectangle 30">
                <a:extLst>
                  <a:ext uri="{FF2B5EF4-FFF2-40B4-BE49-F238E27FC236}">
                    <a16:creationId xmlns:a16="http://schemas.microsoft.com/office/drawing/2014/main" id="{5CE0E95D-C987-3447-BE19-F178C0E6D7DF}"/>
                  </a:ext>
                </a:extLst>
              </p:cNvPr>
              <p:cNvSpPr>
                <a:spLocks/>
              </p:cNvSpPr>
              <p:nvPr/>
            </p:nvSpPr>
            <p:spPr>
              <a:xfrm>
                <a:off x="4160523" y="5852163"/>
                <a:ext cx="173736" cy="484632"/>
              </a:xfrm>
              <a:prstGeom prst="rect">
                <a:avLst/>
              </a:prstGeom>
              <a:solidFill>
                <a:srgbClr val="BA7133"/>
              </a:solidFill>
              <a:ln w="38100" cap="flat" cmpd="sng" algn="ctr">
                <a:solidFill>
                  <a:schemeClr val="bg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lIns="91432" tIns="45716" rIns="91432" bIns="45716" rtlCol="0" anchor="ctr"/>
              <a:lstStyle/>
              <a:p>
                <a:pPr algn="ctr"/>
                <a:endParaRPr lang="en-US" dirty="0"/>
              </a:p>
            </p:txBody>
          </p:sp>
          <p:sp>
            <p:nvSpPr>
              <p:cNvPr id="32" name="Rectangle 31">
                <a:extLst>
                  <a:ext uri="{FF2B5EF4-FFF2-40B4-BE49-F238E27FC236}">
                    <a16:creationId xmlns:a16="http://schemas.microsoft.com/office/drawing/2014/main" id="{1D933564-C013-DC46-BC96-DC3E50E8AB65}"/>
                  </a:ext>
                </a:extLst>
              </p:cNvPr>
              <p:cNvSpPr>
                <a:spLocks noChangeAspect="1"/>
              </p:cNvSpPr>
              <p:nvPr/>
            </p:nvSpPr>
            <p:spPr>
              <a:xfrm>
                <a:off x="4672584" y="5852160"/>
                <a:ext cx="172442" cy="480060"/>
              </a:xfrm>
              <a:prstGeom prst="rect">
                <a:avLst/>
              </a:prstGeom>
              <a:solidFill>
                <a:srgbClr val="BA7133"/>
              </a:solidFill>
              <a:ln w="38100" cap="flat" cmpd="sng" algn="ctr">
                <a:solidFill>
                  <a:schemeClr val="bg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lIns="91432" tIns="45716" rIns="91432" bIns="45716" rtlCol="0" anchor="ctr"/>
              <a:lstStyle/>
              <a:p>
                <a:pPr algn="ctr"/>
                <a:endParaRPr lang="en-US" dirty="0"/>
              </a:p>
            </p:txBody>
          </p:sp>
          <p:sp>
            <p:nvSpPr>
              <p:cNvPr id="33" name="Oval 32">
                <a:extLst>
                  <a:ext uri="{FF2B5EF4-FFF2-40B4-BE49-F238E27FC236}">
                    <a16:creationId xmlns:a16="http://schemas.microsoft.com/office/drawing/2014/main" id="{C6A31857-E062-9443-BE1D-AA9A528722F9}"/>
                  </a:ext>
                </a:extLst>
              </p:cNvPr>
              <p:cNvSpPr>
                <a:spLocks noChangeAspect="1"/>
              </p:cNvSpPr>
              <p:nvPr/>
            </p:nvSpPr>
            <p:spPr>
              <a:xfrm>
                <a:off x="4096512" y="3383621"/>
                <a:ext cx="731520" cy="731520"/>
              </a:xfrm>
              <a:prstGeom prst="ellipse">
                <a:avLst/>
              </a:prstGeom>
              <a:solidFill>
                <a:srgbClr val="BA7133"/>
              </a:solidFill>
              <a:ln w="57150" cap="flat" cmpd="sng" algn="ctr">
                <a:solidFill>
                  <a:schemeClr val="bg1">
                    <a:lumMod val="95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lIns="91432" tIns="45716" rIns="91432" bIns="45716" rtlCol="0" anchor="ctr"/>
              <a:lstStyle/>
              <a:p>
                <a:pPr algn="ctr"/>
                <a:endParaRPr lang="en-US" dirty="0"/>
              </a:p>
            </p:txBody>
          </p:sp>
          <p:sp>
            <p:nvSpPr>
              <p:cNvPr id="34" name="Freeform 33">
                <a:extLst>
                  <a:ext uri="{FF2B5EF4-FFF2-40B4-BE49-F238E27FC236}">
                    <a16:creationId xmlns:a16="http://schemas.microsoft.com/office/drawing/2014/main" id="{25987DD7-86E9-C14F-9A2A-AAF2346D2B50}"/>
                  </a:ext>
                </a:extLst>
              </p:cNvPr>
              <p:cNvSpPr>
                <a:spLocks noChangeAspect="1"/>
              </p:cNvSpPr>
              <p:nvPr/>
            </p:nvSpPr>
            <p:spPr>
              <a:xfrm>
                <a:off x="4407410" y="6053330"/>
                <a:ext cx="179945" cy="189286"/>
              </a:xfrm>
              <a:custGeom>
                <a:avLst/>
                <a:gdLst>
                  <a:gd name="connsiteX0" fmla="*/ 0 w 1040396"/>
                  <a:gd name="connsiteY0" fmla="*/ 54040 h 1094308"/>
                  <a:gd name="connsiteX1" fmla="*/ 1026885 w 1040396"/>
                  <a:gd name="connsiteY1" fmla="*/ 54040 h 1094308"/>
                  <a:gd name="connsiteX2" fmla="*/ 1040396 w 1040396"/>
                  <a:gd name="connsiteY2" fmla="*/ 580929 h 1094308"/>
                  <a:gd name="connsiteX3" fmla="*/ 567489 w 1040396"/>
                  <a:gd name="connsiteY3" fmla="*/ 1094308 h 1094308"/>
                  <a:gd name="connsiteX4" fmla="*/ 27023 w 1040396"/>
                  <a:gd name="connsiteY4" fmla="*/ 594439 h 1094308"/>
                  <a:gd name="connsiteX5" fmla="*/ 0 w 1040396"/>
                  <a:gd name="connsiteY5" fmla="*/ 0 h 1094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0396" h="1094308">
                    <a:moveTo>
                      <a:pt x="0" y="54040"/>
                    </a:moveTo>
                    <a:lnTo>
                      <a:pt x="1026885" y="54040"/>
                    </a:lnTo>
                    <a:lnTo>
                      <a:pt x="1040396" y="580929"/>
                    </a:lnTo>
                    <a:lnTo>
                      <a:pt x="567489" y="1094308"/>
                    </a:lnTo>
                    <a:lnTo>
                      <a:pt x="27023" y="594439"/>
                    </a:lnTo>
                    <a:lnTo>
                      <a:pt x="0" y="0"/>
                    </a:lnTo>
                  </a:path>
                </a:pathLst>
              </a:custGeom>
              <a:solidFill>
                <a:schemeClr val="bg1"/>
              </a:solidFill>
              <a:ln w="158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lIns="91432" tIns="45716" rIns="91432" bIns="45716" rtlCol="0" anchor="ctr"/>
              <a:lstStyle/>
              <a:p>
                <a:pPr algn="ctr"/>
                <a:endParaRPr lang="en-US" dirty="0"/>
              </a:p>
            </p:txBody>
          </p:sp>
          <p:cxnSp>
            <p:nvCxnSpPr>
              <p:cNvPr id="35" name="Straight Connector 34">
                <a:extLst>
                  <a:ext uri="{FF2B5EF4-FFF2-40B4-BE49-F238E27FC236}">
                    <a16:creationId xmlns:a16="http://schemas.microsoft.com/office/drawing/2014/main" id="{05C2595D-C5DA-7743-AE28-59B90FD453B9}"/>
                  </a:ext>
                </a:extLst>
              </p:cNvPr>
              <p:cNvCxnSpPr>
                <a:cxnSpLocks noChangeAspect="1"/>
              </p:cNvCxnSpPr>
              <p:nvPr/>
            </p:nvCxnSpPr>
            <p:spPr>
              <a:xfrm rot="10680000">
                <a:off x="4372048" y="3752572"/>
                <a:ext cx="182880" cy="112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Rectangle 35">
                <a:extLst>
                  <a:ext uri="{FF2B5EF4-FFF2-40B4-BE49-F238E27FC236}">
                    <a16:creationId xmlns:a16="http://schemas.microsoft.com/office/drawing/2014/main" id="{EC2E11E1-F8F8-7547-8831-30625D2E65B1}"/>
                  </a:ext>
                </a:extLst>
              </p:cNvPr>
              <p:cNvSpPr/>
              <p:nvPr/>
            </p:nvSpPr>
            <p:spPr>
              <a:xfrm rot="13512138" flipH="1">
                <a:off x="6850695" y="2735804"/>
                <a:ext cx="508065" cy="3304981"/>
              </a:xfrm>
              <a:prstGeom prst="rect">
                <a:avLst/>
              </a:prstGeom>
              <a:solidFill>
                <a:srgbClr val="BA71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7145289D-B1A9-0541-9AC1-5873D776AEAE}"/>
                  </a:ext>
                </a:extLst>
              </p:cNvPr>
              <p:cNvSpPr>
                <a:spLocks noChangeAspect="1"/>
              </p:cNvSpPr>
              <p:nvPr/>
            </p:nvSpPr>
            <p:spPr>
              <a:xfrm>
                <a:off x="7972084" y="5606632"/>
                <a:ext cx="457200" cy="457200"/>
              </a:xfrm>
              <a:prstGeom prst="ellipse">
                <a:avLst/>
              </a:prstGeom>
              <a:solidFill>
                <a:srgbClr val="984807"/>
              </a:solidFill>
              <a:ln w="28575" cap="flat" cmpd="sng" algn="ctr">
                <a:solidFill>
                  <a:schemeClr val="bg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lIns="91432" tIns="45716" rIns="91432" bIns="45716" rtlCol="0" anchor="ctr"/>
              <a:lstStyle/>
              <a:p>
                <a:pPr algn="ctr"/>
                <a:endParaRPr lang="en-US" dirty="0"/>
              </a:p>
            </p:txBody>
          </p:sp>
          <p:sp>
            <p:nvSpPr>
              <p:cNvPr id="38" name="Oval 37">
                <a:extLst>
                  <a:ext uri="{FF2B5EF4-FFF2-40B4-BE49-F238E27FC236}">
                    <a16:creationId xmlns:a16="http://schemas.microsoft.com/office/drawing/2014/main" id="{2A57B528-626F-744A-8CAF-741EF779BD31}"/>
                  </a:ext>
                </a:extLst>
              </p:cNvPr>
              <p:cNvSpPr>
                <a:spLocks noChangeAspect="1"/>
              </p:cNvSpPr>
              <p:nvPr/>
            </p:nvSpPr>
            <p:spPr>
              <a:xfrm>
                <a:off x="760436" y="5593082"/>
                <a:ext cx="457200" cy="457200"/>
              </a:xfrm>
              <a:prstGeom prst="ellipse">
                <a:avLst/>
              </a:prstGeom>
              <a:solidFill>
                <a:srgbClr val="984807"/>
              </a:solidFill>
              <a:ln w="28575" cap="flat" cmpd="sng" algn="ctr">
                <a:solidFill>
                  <a:srgbClr val="FFFFFF"/>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lIns="91432" tIns="45716" rIns="91432" bIns="45716" rtlCol="0" anchor="ctr"/>
              <a:lstStyle/>
              <a:p>
                <a:pPr algn="ctr"/>
                <a:endParaRPr lang="en-US" dirty="0"/>
              </a:p>
            </p:txBody>
          </p:sp>
          <p:sp>
            <p:nvSpPr>
              <p:cNvPr id="39" name="Rectangle 38">
                <a:extLst>
                  <a:ext uri="{FF2B5EF4-FFF2-40B4-BE49-F238E27FC236}">
                    <a16:creationId xmlns:a16="http://schemas.microsoft.com/office/drawing/2014/main" id="{28F2265D-E4D4-6A4C-9B69-B6FFC87152F9}"/>
                  </a:ext>
                </a:extLst>
              </p:cNvPr>
              <p:cNvSpPr/>
              <p:nvPr/>
            </p:nvSpPr>
            <p:spPr>
              <a:xfrm rot="18900000">
                <a:off x="1656170" y="2789867"/>
                <a:ext cx="404904" cy="3115502"/>
              </a:xfrm>
              <a:prstGeom prst="rect">
                <a:avLst/>
              </a:prstGeom>
              <a:solidFill>
                <a:srgbClr val="BA71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E8C0FF42-6699-6242-8940-24D442A187D5}"/>
                  </a:ext>
                </a:extLst>
              </p:cNvPr>
              <p:cNvSpPr>
                <a:spLocks noChangeAspect="1"/>
              </p:cNvSpPr>
              <p:nvPr/>
            </p:nvSpPr>
            <p:spPr>
              <a:xfrm rot="18900000">
                <a:off x="7178040" y="3724557"/>
                <a:ext cx="228600" cy="228600"/>
              </a:xfrm>
              <a:prstGeom prst="rect">
                <a:avLst/>
              </a:prstGeom>
              <a:solidFill>
                <a:srgbClr val="FF8000"/>
              </a:solidFill>
              <a:ln w="19050" cap="flat" cmpd="sng" algn="ctr">
                <a:solidFill>
                  <a:srgbClr val="783F05"/>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lIns="91432" tIns="45716" rIns="91432" bIns="45716" rtlCol="0" anchor="ctr"/>
              <a:lstStyle/>
              <a:p>
                <a:pPr algn="ctr"/>
                <a:endParaRPr lang="en-US" dirty="0"/>
              </a:p>
            </p:txBody>
          </p:sp>
          <p:sp>
            <p:nvSpPr>
              <p:cNvPr id="41" name="Freeform 40">
                <a:extLst>
                  <a:ext uri="{FF2B5EF4-FFF2-40B4-BE49-F238E27FC236}">
                    <a16:creationId xmlns:a16="http://schemas.microsoft.com/office/drawing/2014/main" id="{A4BED407-0766-B949-832C-11DAA9083D43}"/>
                  </a:ext>
                </a:extLst>
              </p:cNvPr>
              <p:cNvSpPr>
                <a:spLocks noChangeAspect="1"/>
              </p:cNvSpPr>
              <p:nvPr/>
            </p:nvSpPr>
            <p:spPr>
              <a:xfrm>
                <a:off x="5943600" y="4305302"/>
                <a:ext cx="1560195" cy="1093470"/>
              </a:xfrm>
              <a:custGeom>
                <a:avLst/>
                <a:gdLst>
                  <a:gd name="connsiteX0" fmla="*/ 0 w 1485900"/>
                  <a:gd name="connsiteY0" fmla="*/ 647700 h 1041400"/>
                  <a:gd name="connsiteX1" fmla="*/ 431800 w 1485900"/>
                  <a:gd name="connsiteY1" fmla="*/ 1041400 h 1041400"/>
                  <a:gd name="connsiteX2" fmla="*/ 1485900 w 1485900"/>
                  <a:gd name="connsiteY2" fmla="*/ 0 h 1041400"/>
                </a:gdLst>
                <a:ahLst/>
                <a:cxnLst>
                  <a:cxn ang="0">
                    <a:pos x="connsiteX0" y="connsiteY0"/>
                  </a:cxn>
                  <a:cxn ang="0">
                    <a:pos x="connsiteX1" y="connsiteY1"/>
                  </a:cxn>
                  <a:cxn ang="0">
                    <a:pos x="connsiteX2" y="connsiteY2"/>
                  </a:cxn>
                </a:cxnLst>
                <a:rect l="l" t="t" r="r" b="b"/>
                <a:pathLst>
                  <a:path w="1485900" h="1041400">
                    <a:moveTo>
                      <a:pt x="0" y="647700"/>
                    </a:moveTo>
                    <a:lnTo>
                      <a:pt x="431800" y="1041400"/>
                    </a:lnTo>
                    <a:lnTo>
                      <a:pt x="1485900" y="0"/>
                    </a:lnTo>
                  </a:path>
                </a:pathLst>
              </a:custGeom>
              <a:noFill/>
              <a:ln w="3810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D737FEA4-F330-B045-991C-D3084E1D9A52}"/>
                </a:ext>
              </a:extLst>
            </p:cNvPr>
            <p:cNvSpPr>
              <a:spLocks noChangeAspect="1"/>
            </p:cNvSpPr>
            <p:nvPr/>
          </p:nvSpPr>
          <p:spPr>
            <a:xfrm>
              <a:off x="1642081" y="3383621"/>
              <a:ext cx="342900" cy="342900"/>
            </a:xfrm>
            <a:prstGeom prst="ellipse">
              <a:avLst/>
            </a:prstGeom>
            <a:solidFill>
              <a:srgbClr val="FFFFFF"/>
            </a:solidFill>
            <a:ln w="28575" cap="flat" cmpd="sng" algn="ctr">
              <a:solidFill>
                <a:srgbClr val="FF008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wrap="none" rtlCol="0" anchor="ctr">
              <a:noAutofit/>
            </a:bodyPr>
            <a:lstStyle/>
            <a:p>
              <a:pPr algn="ctr"/>
              <a:r>
                <a:rPr lang="en-US" sz="1600" b="1" dirty="0">
                  <a:solidFill>
                    <a:srgbClr val="FF0080"/>
                  </a:solidFill>
                </a:rPr>
                <a:t>R3</a:t>
              </a:r>
            </a:p>
          </p:txBody>
        </p:sp>
        <p:sp>
          <p:nvSpPr>
            <p:cNvPr id="9" name="Oval 8">
              <a:extLst>
                <a:ext uri="{FF2B5EF4-FFF2-40B4-BE49-F238E27FC236}">
                  <a16:creationId xmlns:a16="http://schemas.microsoft.com/office/drawing/2014/main" id="{CF98F6EB-EAA6-854D-B72D-9E6D4971049F}"/>
                </a:ext>
              </a:extLst>
            </p:cNvPr>
            <p:cNvSpPr>
              <a:spLocks noChangeAspect="1"/>
            </p:cNvSpPr>
            <p:nvPr/>
          </p:nvSpPr>
          <p:spPr>
            <a:xfrm>
              <a:off x="4279553" y="810761"/>
              <a:ext cx="342900" cy="342900"/>
            </a:xfrm>
            <a:prstGeom prst="ellipse">
              <a:avLst/>
            </a:prstGeom>
            <a:solidFill>
              <a:srgbClr val="FFFFFF"/>
            </a:solidFill>
            <a:ln w="25400" cap="flat" cmpd="sng" algn="ctr">
              <a:solidFill>
                <a:srgbClr val="FF0080"/>
              </a:solidFill>
              <a:prstDash val="dash"/>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wrap="none" rtlCol="0" anchor="ctr">
              <a:noAutofit/>
            </a:bodyPr>
            <a:lstStyle/>
            <a:p>
              <a:pPr algn="ctr"/>
              <a:r>
                <a:rPr lang="en-US" sz="1600" b="1" dirty="0">
                  <a:solidFill>
                    <a:srgbClr val="FF0080"/>
                  </a:solidFill>
                </a:rPr>
                <a:t>R2</a:t>
              </a:r>
            </a:p>
          </p:txBody>
        </p:sp>
        <p:sp>
          <p:nvSpPr>
            <p:cNvPr id="10" name="Oval 9">
              <a:extLst>
                <a:ext uri="{FF2B5EF4-FFF2-40B4-BE49-F238E27FC236}">
                  <a16:creationId xmlns:a16="http://schemas.microsoft.com/office/drawing/2014/main" id="{64100A14-27A6-D74D-A96B-E41FAE090422}"/>
                </a:ext>
              </a:extLst>
            </p:cNvPr>
            <p:cNvSpPr>
              <a:spLocks noChangeAspect="1"/>
            </p:cNvSpPr>
            <p:nvPr/>
          </p:nvSpPr>
          <p:spPr>
            <a:xfrm>
              <a:off x="6927720" y="3495847"/>
              <a:ext cx="342900" cy="342900"/>
            </a:xfrm>
            <a:prstGeom prst="ellipse">
              <a:avLst/>
            </a:prstGeom>
            <a:solidFill>
              <a:schemeClr val="bg1"/>
            </a:solidFill>
            <a:ln w="25400" cap="flat" cmpd="sng" algn="ctr">
              <a:solidFill>
                <a:srgbClr val="FF0080"/>
              </a:solidFill>
              <a:prstDash val="dash"/>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wrap="none" rtlCol="0" anchor="ctr">
              <a:noAutofit/>
            </a:bodyPr>
            <a:lstStyle/>
            <a:p>
              <a:pPr algn="ctr"/>
              <a:r>
                <a:rPr lang="en-US" sz="1600" b="1" dirty="0">
                  <a:solidFill>
                    <a:srgbClr val="FF0080"/>
                  </a:solidFill>
                </a:rPr>
                <a:t>R1</a:t>
              </a:r>
            </a:p>
          </p:txBody>
        </p:sp>
        <p:sp>
          <p:nvSpPr>
            <p:cNvPr id="11" name="Oval 10">
              <a:extLst>
                <a:ext uri="{FF2B5EF4-FFF2-40B4-BE49-F238E27FC236}">
                  <a16:creationId xmlns:a16="http://schemas.microsoft.com/office/drawing/2014/main" id="{FC773D35-1BD9-EE48-943E-07A6989636AE}"/>
                </a:ext>
              </a:extLst>
            </p:cNvPr>
            <p:cNvSpPr>
              <a:spLocks noChangeAspect="1"/>
            </p:cNvSpPr>
            <p:nvPr/>
          </p:nvSpPr>
          <p:spPr>
            <a:xfrm>
              <a:off x="4299381" y="3585436"/>
              <a:ext cx="342900" cy="342900"/>
            </a:xfrm>
            <a:prstGeom prst="ellipse">
              <a:avLst/>
            </a:prstGeom>
            <a:solidFill>
              <a:schemeClr val="bg1"/>
            </a:solidFill>
            <a:ln w="28575" cap="flat" cmpd="sng" algn="ctr">
              <a:solidFill>
                <a:srgbClr val="80008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wrap="none" rtlCol="0" anchor="ctr">
              <a:noAutofit/>
            </a:bodyPr>
            <a:lstStyle/>
            <a:p>
              <a:pPr algn="ctr"/>
              <a:r>
                <a:rPr lang="en-US" sz="1600" b="1" dirty="0">
                  <a:solidFill>
                    <a:srgbClr val="800080"/>
                  </a:solidFill>
                </a:rPr>
                <a:t>F1</a:t>
              </a:r>
            </a:p>
          </p:txBody>
        </p:sp>
        <p:sp>
          <p:nvSpPr>
            <p:cNvPr id="12" name="Oval 11">
              <a:extLst>
                <a:ext uri="{FF2B5EF4-FFF2-40B4-BE49-F238E27FC236}">
                  <a16:creationId xmlns:a16="http://schemas.microsoft.com/office/drawing/2014/main" id="{721E77D0-888A-7E4F-9CDE-9ED44C5DB3C2}"/>
                </a:ext>
              </a:extLst>
            </p:cNvPr>
            <p:cNvSpPr>
              <a:spLocks noChangeAspect="1"/>
            </p:cNvSpPr>
            <p:nvPr/>
          </p:nvSpPr>
          <p:spPr>
            <a:xfrm>
              <a:off x="4343400" y="6353816"/>
              <a:ext cx="342900" cy="342900"/>
            </a:xfrm>
            <a:prstGeom prst="ellipse">
              <a:avLst/>
            </a:prstGeom>
            <a:solidFill>
              <a:srgbClr val="FFFFFF"/>
            </a:solidFill>
            <a:ln w="28575" cap="flat" cmpd="sng" algn="ctr">
              <a:solidFill>
                <a:srgbClr val="80008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wrap="none" rtlCol="0" anchor="ctr">
              <a:noAutofit/>
            </a:bodyPr>
            <a:lstStyle/>
            <a:p>
              <a:pPr algn="ctr"/>
              <a:r>
                <a:rPr lang="en-US" sz="1600" b="1" dirty="0">
                  <a:solidFill>
                    <a:srgbClr val="800080"/>
                  </a:solidFill>
                </a:rPr>
                <a:t>F2</a:t>
              </a:r>
            </a:p>
          </p:txBody>
        </p:sp>
        <p:sp>
          <p:nvSpPr>
            <p:cNvPr id="13" name="Oval 12">
              <a:extLst>
                <a:ext uri="{FF2B5EF4-FFF2-40B4-BE49-F238E27FC236}">
                  <a16:creationId xmlns:a16="http://schemas.microsoft.com/office/drawing/2014/main" id="{F0C57431-E5B8-384C-8AD0-E456AAC78C9C}"/>
                </a:ext>
              </a:extLst>
            </p:cNvPr>
            <p:cNvSpPr>
              <a:spLocks noChangeAspect="1"/>
            </p:cNvSpPr>
            <p:nvPr/>
          </p:nvSpPr>
          <p:spPr>
            <a:xfrm>
              <a:off x="6175145" y="3677321"/>
              <a:ext cx="342900" cy="342900"/>
            </a:xfrm>
            <a:prstGeom prst="ellipse">
              <a:avLst/>
            </a:prstGeom>
            <a:solidFill>
              <a:srgbClr val="FFFFFF"/>
            </a:solidFill>
            <a:ln w="28575" cap="flat" cmpd="sng" algn="ctr">
              <a:solidFill>
                <a:srgbClr val="80008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wrap="none" rtlCol="0" anchor="ctr">
              <a:noAutofit/>
            </a:bodyPr>
            <a:lstStyle/>
            <a:p>
              <a:pPr algn="ctr"/>
              <a:r>
                <a:rPr lang="en-US" sz="1600" b="1" dirty="0">
                  <a:solidFill>
                    <a:srgbClr val="800080"/>
                  </a:solidFill>
                </a:rPr>
                <a:t>F3</a:t>
              </a:r>
            </a:p>
          </p:txBody>
        </p:sp>
        <p:sp>
          <p:nvSpPr>
            <p:cNvPr id="14" name="Oval 13">
              <a:extLst>
                <a:ext uri="{FF2B5EF4-FFF2-40B4-BE49-F238E27FC236}">
                  <a16:creationId xmlns:a16="http://schemas.microsoft.com/office/drawing/2014/main" id="{610D82B2-B88D-FB47-808D-9C550F3042C7}"/>
                </a:ext>
              </a:extLst>
            </p:cNvPr>
            <p:cNvSpPr>
              <a:spLocks noChangeAspect="1"/>
            </p:cNvSpPr>
            <p:nvPr/>
          </p:nvSpPr>
          <p:spPr>
            <a:xfrm>
              <a:off x="5832245" y="1614997"/>
              <a:ext cx="342900" cy="342900"/>
            </a:xfrm>
            <a:prstGeom prst="ellipse">
              <a:avLst/>
            </a:prstGeom>
            <a:solidFill>
              <a:srgbClr val="FFFFFF"/>
            </a:solidFill>
            <a:ln w="28575" cap="flat" cmpd="sng" algn="ctr">
              <a:solidFill>
                <a:srgbClr val="80008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wrap="none" rtlCol="0" anchor="ctr">
              <a:noAutofit/>
            </a:bodyPr>
            <a:lstStyle/>
            <a:p>
              <a:pPr algn="ctr"/>
              <a:r>
                <a:rPr lang="en-US" sz="1600" b="1" dirty="0">
                  <a:solidFill>
                    <a:srgbClr val="800080"/>
                  </a:solidFill>
                </a:rPr>
                <a:t>F4</a:t>
              </a:r>
            </a:p>
          </p:txBody>
        </p:sp>
        <p:sp>
          <p:nvSpPr>
            <p:cNvPr id="15" name="Oval 14">
              <a:extLst>
                <a:ext uri="{FF2B5EF4-FFF2-40B4-BE49-F238E27FC236}">
                  <a16:creationId xmlns:a16="http://schemas.microsoft.com/office/drawing/2014/main" id="{4E360F64-6A71-2E48-B299-73B637918958}"/>
                </a:ext>
              </a:extLst>
            </p:cNvPr>
            <p:cNvSpPr>
              <a:spLocks noChangeAspect="1"/>
            </p:cNvSpPr>
            <p:nvPr/>
          </p:nvSpPr>
          <p:spPr>
            <a:xfrm>
              <a:off x="2351050" y="3585436"/>
              <a:ext cx="342900" cy="342900"/>
            </a:xfrm>
            <a:prstGeom prst="ellipse">
              <a:avLst/>
            </a:prstGeom>
            <a:solidFill>
              <a:srgbClr val="FFFFFF"/>
            </a:solidFill>
            <a:ln w="28575" cap="flat" cmpd="sng" algn="ctr">
              <a:solidFill>
                <a:srgbClr val="80008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wrap="none" rtlCol="0" anchor="ctr">
              <a:noAutofit/>
            </a:bodyPr>
            <a:lstStyle/>
            <a:p>
              <a:pPr algn="ctr"/>
              <a:r>
                <a:rPr lang="en-US" sz="1600" b="1" dirty="0">
                  <a:solidFill>
                    <a:srgbClr val="800080"/>
                  </a:solidFill>
                </a:rPr>
                <a:t>F5</a:t>
              </a:r>
            </a:p>
          </p:txBody>
        </p:sp>
        <p:sp>
          <p:nvSpPr>
            <p:cNvPr id="16" name="Oval 15">
              <a:extLst>
                <a:ext uri="{FF2B5EF4-FFF2-40B4-BE49-F238E27FC236}">
                  <a16:creationId xmlns:a16="http://schemas.microsoft.com/office/drawing/2014/main" id="{8AA8D220-7D9E-5B4C-BB1D-35E6706BE1A1}"/>
                </a:ext>
              </a:extLst>
            </p:cNvPr>
            <p:cNvSpPr>
              <a:spLocks noChangeAspect="1"/>
            </p:cNvSpPr>
            <p:nvPr/>
          </p:nvSpPr>
          <p:spPr>
            <a:xfrm>
              <a:off x="2522500" y="1682335"/>
              <a:ext cx="342900" cy="342900"/>
            </a:xfrm>
            <a:prstGeom prst="ellipse">
              <a:avLst/>
            </a:prstGeom>
            <a:solidFill>
              <a:srgbClr val="FFFFFF"/>
            </a:solidFill>
            <a:ln w="28575" cap="flat" cmpd="sng" algn="ctr">
              <a:solidFill>
                <a:srgbClr val="80008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wrap="none" rtlCol="0" anchor="ctr">
              <a:noAutofit/>
            </a:bodyPr>
            <a:lstStyle/>
            <a:p>
              <a:pPr algn="ctr"/>
              <a:r>
                <a:rPr lang="en-US" sz="1600" b="1" dirty="0">
                  <a:solidFill>
                    <a:srgbClr val="800080"/>
                  </a:solidFill>
                </a:rPr>
                <a:t>F6</a:t>
              </a:r>
            </a:p>
          </p:txBody>
        </p:sp>
        <p:cxnSp>
          <p:nvCxnSpPr>
            <p:cNvPr id="17" name="Straight Arrow Connector 16">
              <a:extLst>
                <a:ext uri="{FF2B5EF4-FFF2-40B4-BE49-F238E27FC236}">
                  <a16:creationId xmlns:a16="http://schemas.microsoft.com/office/drawing/2014/main" id="{589032BC-4AF3-3249-AADA-BC664E44D73F}"/>
                </a:ext>
              </a:extLst>
            </p:cNvPr>
            <p:cNvCxnSpPr>
              <a:cxnSpLocks/>
            </p:cNvCxnSpPr>
            <p:nvPr/>
          </p:nvCxnSpPr>
          <p:spPr>
            <a:xfrm flipV="1">
              <a:off x="927769" y="2323316"/>
              <a:ext cx="439578" cy="359639"/>
            </a:xfrm>
            <a:prstGeom prst="straightConnector1">
              <a:avLst/>
            </a:prstGeom>
            <a:ln w="19050" cap="flat" cmpd="sng" algn="ctr">
              <a:solidFill>
                <a:schemeClr val="bg2">
                  <a:lumMod val="10000"/>
                </a:schemeClr>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19B9694F-796D-6E46-A7AB-12D8BA4FDEB4}"/>
                </a:ext>
              </a:extLst>
            </p:cNvPr>
            <p:cNvCxnSpPr>
              <a:cxnSpLocks/>
            </p:cNvCxnSpPr>
            <p:nvPr/>
          </p:nvCxnSpPr>
          <p:spPr>
            <a:xfrm flipH="1" flipV="1">
              <a:off x="1839552" y="2332022"/>
              <a:ext cx="235810" cy="222189"/>
            </a:xfrm>
            <a:prstGeom prst="straightConnector1">
              <a:avLst/>
            </a:prstGeom>
            <a:ln w="19050" cap="flat" cmpd="sng" algn="ctr">
              <a:solidFill>
                <a:schemeClr val="bg2">
                  <a:lumMod val="10000"/>
                </a:schemeClr>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sp>
          <p:nvSpPr>
            <p:cNvPr id="19" name="Oval 18">
              <a:extLst>
                <a:ext uri="{FF2B5EF4-FFF2-40B4-BE49-F238E27FC236}">
                  <a16:creationId xmlns:a16="http://schemas.microsoft.com/office/drawing/2014/main" id="{036C786B-2B8A-0A45-8FCC-4F8748FDFD48}"/>
                </a:ext>
              </a:extLst>
            </p:cNvPr>
            <p:cNvSpPr>
              <a:spLocks noChangeAspect="1"/>
            </p:cNvSpPr>
            <p:nvPr/>
          </p:nvSpPr>
          <p:spPr>
            <a:xfrm>
              <a:off x="1444531" y="1928295"/>
              <a:ext cx="395021" cy="395021"/>
            </a:xfrm>
            <a:prstGeom prst="ellipse">
              <a:avLst/>
            </a:prstGeom>
            <a:solidFill>
              <a:srgbClr val="000080"/>
            </a:solidFill>
            <a:ln w="28575" cap="flat" cmpd="sng" algn="ctr">
              <a:solidFill>
                <a:srgbClr val="66CCFF"/>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wrap="none" rtlCol="0" anchor="ctr">
              <a:noAutofit/>
            </a:bodyPr>
            <a:lstStyle/>
            <a:p>
              <a:pPr algn="ctr"/>
              <a:r>
                <a:rPr lang="en-US" sz="1600" b="1" dirty="0">
                  <a:solidFill>
                    <a:srgbClr val="66CCFF"/>
                  </a:solidFill>
                </a:rPr>
                <a:t>BU</a:t>
              </a:r>
            </a:p>
          </p:txBody>
        </p:sp>
        <p:sp>
          <p:nvSpPr>
            <p:cNvPr id="20" name="Oval 19">
              <a:extLst>
                <a:ext uri="{FF2B5EF4-FFF2-40B4-BE49-F238E27FC236}">
                  <a16:creationId xmlns:a16="http://schemas.microsoft.com/office/drawing/2014/main" id="{5F66D3C6-F2CA-444F-ADD3-C5DF3F9C3B90}"/>
                </a:ext>
              </a:extLst>
            </p:cNvPr>
            <p:cNvSpPr>
              <a:spLocks noChangeAspect="1"/>
            </p:cNvSpPr>
            <p:nvPr/>
          </p:nvSpPr>
          <p:spPr>
            <a:xfrm>
              <a:off x="2803922" y="870903"/>
              <a:ext cx="395021" cy="395021"/>
            </a:xfrm>
            <a:prstGeom prst="ellipse">
              <a:avLst/>
            </a:prstGeom>
            <a:solidFill>
              <a:srgbClr val="000080"/>
            </a:solidFill>
            <a:ln w="28575" cap="flat" cmpd="sng" algn="ctr">
              <a:solidFill>
                <a:srgbClr val="66CCFF"/>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wrap="none" rtlCol="0" anchor="ctr">
              <a:noAutofit/>
            </a:bodyPr>
            <a:lstStyle/>
            <a:p>
              <a:pPr algn="ctr"/>
              <a:r>
                <a:rPr lang="en-US" sz="1600" b="1" dirty="0">
                  <a:solidFill>
                    <a:srgbClr val="66CCFF"/>
                  </a:solidFill>
                </a:rPr>
                <a:t>BU</a:t>
              </a:r>
            </a:p>
          </p:txBody>
        </p:sp>
        <p:sp>
          <p:nvSpPr>
            <p:cNvPr id="21" name="Donut 20">
              <a:extLst>
                <a:ext uri="{FF2B5EF4-FFF2-40B4-BE49-F238E27FC236}">
                  <a16:creationId xmlns:a16="http://schemas.microsoft.com/office/drawing/2014/main" id="{7D34F7DE-825E-5540-BDB2-70EEEA61520C}"/>
                </a:ext>
              </a:extLst>
            </p:cNvPr>
            <p:cNvSpPr/>
            <p:nvPr/>
          </p:nvSpPr>
          <p:spPr>
            <a:xfrm rot="19145675">
              <a:off x="550607" y="-424897"/>
              <a:ext cx="5625563" cy="7779321"/>
            </a:xfrm>
            <a:prstGeom prst="donut">
              <a:avLst>
                <a:gd name="adj" fmla="val 4786"/>
              </a:avLst>
            </a:prstGeom>
            <a:solidFill>
              <a:srgbClr val="C00000">
                <a:alpha val="6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2" name="Donut 21">
              <a:extLst>
                <a:ext uri="{FF2B5EF4-FFF2-40B4-BE49-F238E27FC236}">
                  <a16:creationId xmlns:a16="http://schemas.microsoft.com/office/drawing/2014/main" id="{F7C3AC2C-7450-244A-BB07-A0270980C3F0}"/>
                </a:ext>
              </a:extLst>
            </p:cNvPr>
            <p:cNvSpPr/>
            <p:nvPr/>
          </p:nvSpPr>
          <p:spPr>
            <a:xfrm rot="19433977">
              <a:off x="1019892" y="411174"/>
              <a:ext cx="2873008" cy="7104383"/>
            </a:xfrm>
            <a:prstGeom prst="donut">
              <a:avLst>
                <a:gd name="adj" fmla="val 4786"/>
              </a:avLst>
            </a:prstGeom>
            <a:solidFill>
              <a:srgbClr val="0070C0">
                <a:alpha val="6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Tree>
    <p:extLst>
      <p:ext uri="{BB962C8B-B14F-4D97-AF65-F5344CB8AC3E}">
        <p14:creationId xmlns:p14="http://schemas.microsoft.com/office/powerpoint/2010/main" val="10719688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3F265-F563-A742-A6F0-53F881CD41BF}"/>
              </a:ext>
            </a:extLst>
          </p:cNvPr>
          <p:cNvSpPr>
            <a:spLocks noGrp="1"/>
          </p:cNvSpPr>
          <p:nvPr>
            <p:ph type="title"/>
          </p:nvPr>
        </p:nvSpPr>
        <p:spPr>
          <a:xfrm>
            <a:off x="457200" y="1447800"/>
            <a:ext cx="8229600" cy="1143000"/>
          </a:xfrm>
        </p:spPr>
        <p:txBody>
          <a:bodyPr/>
          <a:lstStyle/>
          <a:p>
            <a:r>
              <a:rPr lang="en-US" dirty="0"/>
              <a:t>PLAYS &amp; INTERPRETATIONS</a:t>
            </a:r>
          </a:p>
        </p:txBody>
      </p:sp>
    </p:spTree>
    <p:extLst>
      <p:ext uri="{BB962C8B-B14F-4D97-AF65-F5344CB8AC3E}">
        <p14:creationId xmlns:p14="http://schemas.microsoft.com/office/powerpoint/2010/main" val="361589418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0D19E63-C623-684B-9DC9-7D394786897C}"/>
              </a:ext>
            </a:extLst>
          </p:cNvPr>
          <p:cNvSpPr>
            <a:spLocks noGrp="1"/>
          </p:cNvSpPr>
          <p:nvPr>
            <p:ph idx="1"/>
          </p:nvPr>
        </p:nvSpPr>
        <p:spPr>
          <a:xfrm>
            <a:off x="152400" y="152400"/>
            <a:ext cx="8839200" cy="6553200"/>
          </a:xfrm>
        </p:spPr>
        <p:txBody>
          <a:bodyPr>
            <a:noAutofit/>
          </a:bodyPr>
          <a:lstStyle/>
          <a:p>
            <a:pPr marL="0" indent="0" algn="just">
              <a:buNone/>
            </a:pPr>
            <a:r>
              <a:rPr lang="en-US" sz="3600" b="1" u="sng" dirty="0"/>
              <a:t>SITUATION 1</a:t>
            </a:r>
            <a:endParaRPr lang="en-US" sz="3600" dirty="0"/>
          </a:p>
          <a:p>
            <a:pPr algn="just"/>
            <a:r>
              <a:rPr lang="en-US" sz="3600" dirty="0"/>
              <a:t>May a player wear religious headwear?</a:t>
            </a:r>
          </a:p>
          <a:p>
            <a:pPr algn="just"/>
            <a:endParaRPr lang="en-US" sz="2400" dirty="0"/>
          </a:p>
          <a:p>
            <a:pPr marL="0" indent="0" algn="just">
              <a:buNone/>
            </a:pPr>
            <a:r>
              <a:rPr lang="en-US" sz="3600" b="1" u="sng" dirty="0"/>
              <a:t>AR1</a:t>
            </a:r>
            <a:endParaRPr lang="en-US" sz="3600" dirty="0"/>
          </a:p>
          <a:p>
            <a:pPr algn="just"/>
            <a:r>
              <a:rPr lang="en-US" sz="3600" dirty="0"/>
              <a:t>Yes.  Provided the use of safety equipment (e.g., batter’s helmet) is not compromised, a player may wear religious headwear. </a:t>
            </a:r>
          </a:p>
          <a:p>
            <a:pPr algn="just"/>
            <a:endParaRPr lang="en-US" sz="2000" dirty="0"/>
          </a:p>
          <a:p>
            <a:pPr algn="just"/>
            <a:endParaRPr lang="en-US" sz="2800" dirty="0"/>
          </a:p>
        </p:txBody>
      </p:sp>
    </p:spTree>
    <p:extLst>
      <p:ext uri="{BB962C8B-B14F-4D97-AF65-F5344CB8AC3E}">
        <p14:creationId xmlns:p14="http://schemas.microsoft.com/office/powerpoint/2010/main" val="234587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1966B-88BB-954C-99E1-CCC6682002B1}"/>
              </a:ext>
            </a:extLst>
          </p:cNvPr>
          <p:cNvSpPr>
            <a:spLocks noGrp="1"/>
          </p:cNvSpPr>
          <p:nvPr>
            <p:ph type="title"/>
          </p:nvPr>
        </p:nvSpPr>
        <p:spPr/>
        <p:txBody>
          <a:bodyPr/>
          <a:lstStyle/>
          <a:p>
            <a:r>
              <a:rPr lang="en-US" dirty="0"/>
              <a:t>BAT GRIP</a:t>
            </a:r>
          </a:p>
        </p:txBody>
      </p:sp>
      <p:sp>
        <p:nvSpPr>
          <p:cNvPr id="3" name="Content Placeholder 2">
            <a:extLst>
              <a:ext uri="{FF2B5EF4-FFF2-40B4-BE49-F238E27FC236}">
                <a16:creationId xmlns:a16="http://schemas.microsoft.com/office/drawing/2014/main" id="{CBC353DF-471B-6E41-9C84-B55A5A0A57A3}"/>
              </a:ext>
            </a:extLst>
          </p:cNvPr>
          <p:cNvSpPr>
            <a:spLocks noGrp="1"/>
          </p:cNvSpPr>
          <p:nvPr>
            <p:ph idx="1"/>
          </p:nvPr>
        </p:nvSpPr>
        <p:spPr/>
        <p:txBody>
          <a:bodyPr/>
          <a:lstStyle/>
          <a:p>
            <a:r>
              <a:rPr lang="en-US" dirty="0"/>
              <a:t>Rule 3-1-d</a:t>
            </a:r>
          </a:p>
          <a:p>
            <a:pPr lvl="1"/>
            <a:r>
              <a:rPr lang="en-US" dirty="0"/>
              <a:t>Delete the sentence; “Any attachment such as a molded finger grip, flare cone or choke up device must be attached with grip tape.”</a:t>
            </a:r>
          </a:p>
          <a:p>
            <a:pPr lvl="1"/>
            <a:r>
              <a:rPr lang="en-US" dirty="0"/>
              <a:t> Removes the requirement to use tape to attachments added to the grip. </a:t>
            </a:r>
          </a:p>
          <a:p>
            <a:pPr lvl="1"/>
            <a:endParaRPr lang="en-US" dirty="0"/>
          </a:p>
          <a:p>
            <a:endParaRPr lang="en-US" dirty="0"/>
          </a:p>
        </p:txBody>
      </p:sp>
    </p:spTree>
    <p:extLst>
      <p:ext uri="{BB962C8B-B14F-4D97-AF65-F5344CB8AC3E}">
        <p14:creationId xmlns:p14="http://schemas.microsoft.com/office/powerpoint/2010/main" val="229040274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12537D-AAAD-BA4C-8E57-D467285F475C}"/>
              </a:ext>
            </a:extLst>
          </p:cNvPr>
          <p:cNvSpPr>
            <a:spLocks noGrp="1"/>
          </p:cNvSpPr>
          <p:nvPr>
            <p:ph idx="1"/>
          </p:nvPr>
        </p:nvSpPr>
        <p:spPr>
          <a:xfrm>
            <a:off x="0" y="228600"/>
            <a:ext cx="9144000" cy="6324600"/>
          </a:xfrm>
        </p:spPr>
        <p:txBody>
          <a:bodyPr/>
          <a:lstStyle/>
          <a:p>
            <a:pPr marL="0" indent="0" algn="just">
              <a:buNone/>
            </a:pPr>
            <a:r>
              <a:rPr lang="en-US" b="1" u="sng" dirty="0"/>
              <a:t>SITUATION 2</a:t>
            </a:r>
            <a:endParaRPr lang="en-US" dirty="0"/>
          </a:p>
          <a:p>
            <a:pPr algn="just"/>
            <a:r>
              <a:rPr lang="en-US" dirty="0"/>
              <a:t>May a HS game be played with foul poles but without outfield fencing?</a:t>
            </a:r>
          </a:p>
          <a:p>
            <a:pPr algn="just"/>
            <a:endParaRPr lang="en-US" sz="2000" dirty="0"/>
          </a:p>
          <a:p>
            <a:pPr marL="0" indent="0" algn="just">
              <a:buNone/>
            </a:pPr>
            <a:r>
              <a:rPr lang="en-US" b="1" u="sng" dirty="0"/>
              <a:t>AR 2</a:t>
            </a:r>
            <a:endParaRPr lang="en-US" dirty="0"/>
          </a:p>
          <a:p>
            <a:pPr algn="just"/>
            <a:r>
              <a:rPr lang="en-US" dirty="0"/>
              <a:t>A HS softball contest shall not be canceled due to a field containing foul poles but no outfield fencing.</a:t>
            </a:r>
          </a:p>
          <a:p>
            <a:endParaRPr lang="en-US" dirty="0"/>
          </a:p>
        </p:txBody>
      </p:sp>
    </p:spTree>
    <p:extLst>
      <p:ext uri="{BB962C8B-B14F-4D97-AF65-F5344CB8AC3E}">
        <p14:creationId xmlns:p14="http://schemas.microsoft.com/office/powerpoint/2010/main" val="344001783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3DFFCA9-8626-AB4E-B484-098CAD75DA47}"/>
              </a:ext>
            </a:extLst>
          </p:cNvPr>
          <p:cNvSpPr>
            <a:spLocks noGrp="1"/>
          </p:cNvSpPr>
          <p:nvPr>
            <p:ph idx="1"/>
          </p:nvPr>
        </p:nvSpPr>
        <p:spPr>
          <a:xfrm>
            <a:off x="0" y="228600"/>
            <a:ext cx="9067800" cy="6400800"/>
          </a:xfrm>
        </p:spPr>
        <p:txBody>
          <a:bodyPr>
            <a:normAutofit/>
          </a:bodyPr>
          <a:lstStyle/>
          <a:p>
            <a:pPr marL="0" indent="0" algn="just">
              <a:buNone/>
            </a:pPr>
            <a:r>
              <a:rPr lang="en-US" b="1" u="sng" dirty="0"/>
              <a:t>SITUATION 3</a:t>
            </a:r>
            <a:endParaRPr lang="en-US" dirty="0"/>
          </a:p>
          <a:p>
            <a:pPr algn="just"/>
            <a:r>
              <a:rPr lang="en-US" dirty="0"/>
              <a:t>There seems to be a lot of talk about the Easton “Ghost” bat.  Which bats are legal for HS play?</a:t>
            </a:r>
          </a:p>
          <a:p>
            <a:pPr algn="just"/>
            <a:endParaRPr lang="en-US" sz="2000" dirty="0"/>
          </a:p>
          <a:p>
            <a:pPr marL="0" indent="0" algn="just">
              <a:buNone/>
            </a:pPr>
            <a:r>
              <a:rPr lang="en-US" b="1" u="sng" dirty="0"/>
              <a:t>AR 3</a:t>
            </a:r>
            <a:endParaRPr lang="en-US" dirty="0"/>
          </a:p>
          <a:p>
            <a:pPr algn="just"/>
            <a:r>
              <a:rPr lang="en-US" dirty="0"/>
              <a:t>The bats that meet the requirements of the rulebook are legal.  The requirements include, but are not limited to, the 2000 or 2004 ASA/USA Certification Mark.</a:t>
            </a:r>
          </a:p>
          <a:p>
            <a:endParaRPr lang="en-US" dirty="0"/>
          </a:p>
        </p:txBody>
      </p:sp>
    </p:spTree>
    <p:extLst>
      <p:ext uri="{BB962C8B-B14F-4D97-AF65-F5344CB8AC3E}">
        <p14:creationId xmlns:p14="http://schemas.microsoft.com/office/powerpoint/2010/main" val="11167462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0E94FF2-430B-EC46-977F-48E9697E0E86}"/>
              </a:ext>
            </a:extLst>
          </p:cNvPr>
          <p:cNvSpPr>
            <a:spLocks noGrp="1"/>
          </p:cNvSpPr>
          <p:nvPr>
            <p:ph idx="1"/>
          </p:nvPr>
        </p:nvSpPr>
        <p:spPr>
          <a:xfrm>
            <a:off x="0" y="228600"/>
            <a:ext cx="9067800" cy="6553200"/>
          </a:xfrm>
          <a:solidFill>
            <a:schemeClr val="bg2">
              <a:lumMod val="50000"/>
            </a:schemeClr>
          </a:solidFill>
        </p:spPr>
        <p:txBody>
          <a:bodyPr>
            <a:normAutofit/>
          </a:bodyPr>
          <a:lstStyle/>
          <a:p>
            <a:pPr marL="0" indent="0" algn="just">
              <a:buNone/>
            </a:pPr>
            <a:r>
              <a:rPr lang="en-US" sz="2800" b="1" u="sng" dirty="0"/>
              <a:t>SITUATION 4</a:t>
            </a:r>
            <a:endParaRPr lang="en-US" sz="2800" dirty="0"/>
          </a:p>
          <a:p>
            <a:pPr algn="just"/>
            <a:r>
              <a:rPr lang="en-US" sz="2800" dirty="0"/>
              <a:t>Are bats with the 2013 ASA Certification Mark legal?</a:t>
            </a:r>
          </a:p>
          <a:p>
            <a:pPr algn="just"/>
            <a:endParaRPr lang="en-US" sz="2800" dirty="0"/>
          </a:p>
          <a:p>
            <a:pPr marL="0" indent="0" algn="just">
              <a:buNone/>
            </a:pPr>
            <a:r>
              <a:rPr lang="en-US" sz="2800" b="1" u="sng" dirty="0"/>
              <a:t>AR 4</a:t>
            </a:r>
            <a:endParaRPr lang="en-US" sz="2800" dirty="0"/>
          </a:p>
          <a:p>
            <a:pPr algn="just"/>
            <a:r>
              <a:rPr lang="en-US" sz="2800" dirty="0"/>
              <a:t>Not in HS play.</a:t>
            </a:r>
          </a:p>
          <a:p>
            <a:pPr marL="0" indent="0" algn="just">
              <a:buNone/>
            </a:pPr>
            <a:endParaRPr lang="en-US" sz="2800" b="1" u="sng" dirty="0"/>
          </a:p>
          <a:p>
            <a:pPr algn="just"/>
            <a:endParaRPr lang="en-US" sz="2800" b="1" u="sng" dirty="0"/>
          </a:p>
          <a:p>
            <a:pPr algn="just"/>
            <a:endParaRPr lang="en-US" sz="2800" dirty="0"/>
          </a:p>
        </p:txBody>
      </p:sp>
    </p:spTree>
    <p:extLst>
      <p:ext uri="{BB962C8B-B14F-4D97-AF65-F5344CB8AC3E}">
        <p14:creationId xmlns:p14="http://schemas.microsoft.com/office/powerpoint/2010/main" val="2873240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F8C7C6-7F51-5A4C-BBB4-E3B6ED6D52AE}"/>
              </a:ext>
            </a:extLst>
          </p:cNvPr>
          <p:cNvSpPr>
            <a:spLocks noGrp="1"/>
          </p:cNvSpPr>
          <p:nvPr>
            <p:ph idx="1"/>
          </p:nvPr>
        </p:nvSpPr>
        <p:spPr>
          <a:xfrm>
            <a:off x="0" y="304800"/>
            <a:ext cx="9144000" cy="6400800"/>
          </a:xfrm>
        </p:spPr>
        <p:txBody>
          <a:bodyPr/>
          <a:lstStyle/>
          <a:p>
            <a:pPr marL="0" indent="0" algn="just">
              <a:buNone/>
            </a:pPr>
            <a:r>
              <a:rPr lang="en-US" b="1" u="sng" dirty="0"/>
              <a:t>SITUATION 5</a:t>
            </a:r>
            <a:endParaRPr lang="en-US" dirty="0"/>
          </a:p>
          <a:p>
            <a:pPr algn="just"/>
            <a:r>
              <a:rPr lang="en-US" dirty="0"/>
              <a:t>A player has a medical/NYSPHSAA waiver to wear a daith piercing/earring.  Does it need to be taped?</a:t>
            </a:r>
          </a:p>
          <a:p>
            <a:pPr algn="just"/>
            <a:endParaRPr lang="en-US" dirty="0"/>
          </a:p>
          <a:p>
            <a:pPr marL="0" indent="0" algn="just">
              <a:buNone/>
            </a:pPr>
            <a:r>
              <a:rPr lang="en-US" b="1" u="sng" dirty="0"/>
              <a:t>AR 5</a:t>
            </a:r>
            <a:endParaRPr lang="en-US" dirty="0"/>
          </a:p>
          <a:p>
            <a:pPr algn="just"/>
            <a:r>
              <a:rPr lang="en-US" dirty="0"/>
              <a:t>No.</a:t>
            </a:r>
          </a:p>
          <a:p>
            <a:endParaRPr lang="en-US" dirty="0"/>
          </a:p>
        </p:txBody>
      </p:sp>
    </p:spTree>
    <p:extLst>
      <p:ext uri="{BB962C8B-B14F-4D97-AF65-F5344CB8AC3E}">
        <p14:creationId xmlns:p14="http://schemas.microsoft.com/office/powerpoint/2010/main" val="1057033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A17AC0-31E7-F34F-AC9C-3293E31D2947}"/>
              </a:ext>
            </a:extLst>
          </p:cNvPr>
          <p:cNvSpPr>
            <a:spLocks noGrp="1"/>
          </p:cNvSpPr>
          <p:nvPr>
            <p:ph idx="1"/>
          </p:nvPr>
        </p:nvSpPr>
        <p:spPr>
          <a:xfrm>
            <a:off x="76200" y="152400"/>
            <a:ext cx="8915400" cy="6705600"/>
          </a:xfrm>
        </p:spPr>
        <p:txBody>
          <a:bodyPr>
            <a:noAutofit/>
          </a:bodyPr>
          <a:lstStyle/>
          <a:p>
            <a:pPr marL="0" indent="0" algn="just">
              <a:buNone/>
            </a:pPr>
            <a:r>
              <a:rPr lang="en-US" sz="3600" b="1" u="sng" dirty="0"/>
              <a:t>SITUATION 6</a:t>
            </a:r>
            <a:endParaRPr lang="en-US" sz="3600" dirty="0"/>
          </a:p>
          <a:p>
            <a:pPr algn="just"/>
            <a:r>
              <a:rPr lang="en-US" sz="3600" dirty="0"/>
              <a:t>I heard metal cleats are permitted in HS baseball, so they must be legal in HS softball, right?</a:t>
            </a:r>
          </a:p>
          <a:p>
            <a:pPr algn="just"/>
            <a:endParaRPr lang="en-US" sz="1100" dirty="0"/>
          </a:p>
          <a:p>
            <a:pPr marL="0" indent="0" algn="just">
              <a:buNone/>
            </a:pPr>
            <a:r>
              <a:rPr lang="en-US" sz="3600" b="1" u="sng" dirty="0"/>
              <a:t>AR 6</a:t>
            </a:r>
            <a:endParaRPr lang="en-US" sz="3600" dirty="0"/>
          </a:p>
          <a:p>
            <a:pPr algn="just"/>
            <a:r>
              <a:rPr lang="en-US" sz="3600" strike="sngStrike" dirty="0"/>
              <a:t>Wrong.  Metal cleats are not permitted in HS softball</a:t>
            </a:r>
            <a:r>
              <a:rPr lang="en-US" sz="3600" dirty="0"/>
              <a:t>. Metal cleats are permitted at the varsity, junior varsity and frosh/freshman levels.  Metal cleats are not permitted in modified play.  </a:t>
            </a:r>
            <a:r>
              <a:rPr lang="en-US" sz="2800" i="1" dirty="0"/>
              <a:t>Updated 2020</a:t>
            </a:r>
            <a:endParaRPr lang="en-US" sz="3600" dirty="0"/>
          </a:p>
          <a:p>
            <a:pPr marL="0" indent="0" algn="just">
              <a:buNone/>
            </a:pPr>
            <a:endParaRPr lang="en-US" sz="1100" b="1" u="sng" dirty="0"/>
          </a:p>
          <a:p>
            <a:pPr algn="just"/>
            <a:endParaRPr lang="en-US" sz="3600" dirty="0"/>
          </a:p>
          <a:p>
            <a:pPr algn="just"/>
            <a:endParaRPr lang="en-US" sz="3600" dirty="0"/>
          </a:p>
          <a:p>
            <a:pPr algn="just"/>
            <a:endParaRPr lang="en-US" sz="3600" dirty="0"/>
          </a:p>
        </p:txBody>
      </p:sp>
    </p:spTree>
    <p:extLst>
      <p:ext uri="{BB962C8B-B14F-4D97-AF65-F5344CB8AC3E}">
        <p14:creationId xmlns:p14="http://schemas.microsoft.com/office/powerpoint/2010/main" val="2343996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1595685-4C4D-FA40-842F-23364A6D5FE5}"/>
              </a:ext>
            </a:extLst>
          </p:cNvPr>
          <p:cNvSpPr>
            <a:spLocks noGrp="1"/>
          </p:cNvSpPr>
          <p:nvPr>
            <p:ph idx="1"/>
          </p:nvPr>
        </p:nvSpPr>
        <p:spPr>
          <a:xfrm>
            <a:off x="0" y="0"/>
            <a:ext cx="9144000" cy="6858000"/>
          </a:xfrm>
        </p:spPr>
        <p:txBody>
          <a:bodyPr>
            <a:normAutofit/>
          </a:bodyPr>
          <a:lstStyle/>
          <a:p>
            <a:pPr marL="0" indent="0" algn="just">
              <a:buNone/>
            </a:pPr>
            <a:r>
              <a:rPr lang="en-US" b="1" u="sng" dirty="0"/>
              <a:t>SITUATION 7</a:t>
            </a:r>
            <a:endParaRPr lang="en-US" dirty="0"/>
          </a:p>
          <a:p>
            <a:pPr algn="just"/>
            <a:r>
              <a:rPr lang="en-US" dirty="0"/>
              <a:t>With R3 on 3</a:t>
            </a:r>
            <a:r>
              <a:rPr lang="en-US" baseline="30000" dirty="0"/>
              <a:t>rd</a:t>
            </a:r>
            <a:r>
              <a:rPr lang="en-US" dirty="0"/>
              <a:t> base and 2 outs, B4 lays down a squeeze bunt.  R3 crosses home plate.  Then, B4 is called out for 3-foot lane interference.  Does R3’s run count since she crossed home plate before the 3-foot lane interference?</a:t>
            </a:r>
          </a:p>
          <a:p>
            <a:pPr algn="just"/>
            <a:endParaRPr lang="en-US" sz="1100" dirty="0"/>
          </a:p>
          <a:p>
            <a:pPr marL="0" indent="0" algn="just">
              <a:buNone/>
            </a:pPr>
            <a:r>
              <a:rPr lang="en-US" b="1" u="sng" dirty="0"/>
              <a:t>AR 7</a:t>
            </a:r>
            <a:endParaRPr lang="en-US" sz="2800" dirty="0"/>
          </a:p>
          <a:p>
            <a:pPr algn="just"/>
            <a:r>
              <a:rPr lang="en-US" dirty="0"/>
              <a:t>No.  No run shall score when the 3</a:t>
            </a:r>
            <a:r>
              <a:rPr lang="en-US" baseline="30000" dirty="0"/>
              <a:t>rd</a:t>
            </a:r>
            <a:r>
              <a:rPr lang="en-US" dirty="0"/>
              <a:t> out of the inning is on the BR prior to reaching 1</a:t>
            </a:r>
            <a:r>
              <a:rPr lang="en-US" baseline="30000" dirty="0"/>
              <a:t>st</a:t>
            </a:r>
            <a:r>
              <a:rPr lang="en-US" dirty="0"/>
              <a:t> base, regardless of how that out occurred.</a:t>
            </a:r>
          </a:p>
          <a:p>
            <a:endParaRPr lang="en-US" dirty="0"/>
          </a:p>
        </p:txBody>
      </p:sp>
    </p:spTree>
    <p:extLst>
      <p:ext uri="{BB962C8B-B14F-4D97-AF65-F5344CB8AC3E}">
        <p14:creationId xmlns:p14="http://schemas.microsoft.com/office/powerpoint/2010/main" val="408730491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369784-5A25-1F4F-AAD6-9F941B12A1C4}"/>
              </a:ext>
            </a:extLst>
          </p:cNvPr>
          <p:cNvSpPr>
            <a:spLocks noGrp="1"/>
          </p:cNvSpPr>
          <p:nvPr>
            <p:ph idx="1"/>
          </p:nvPr>
        </p:nvSpPr>
        <p:spPr>
          <a:xfrm>
            <a:off x="0" y="152400"/>
            <a:ext cx="9144000" cy="6629400"/>
          </a:xfrm>
        </p:spPr>
        <p:txBody>
          <a:bodyPr>
            <a:normAutofit/>
          </a:bodyPr>
          <a:lstStyle/>
          <a:p>
            <a:pPr marL="0" indent="0" algn="just">
              <a:buNone/>
            </a:pPr>
            <a:r>
              <a:rPr lang="en-US" sz="2800" b="1" u="sng" dirty="0"/>
              <a:t>SITUATION 8A</a:t>
            </a:r>
            <a:endParaRPr lang="en-US" sz="2800" dirty="0"/>
          </a:p>
          <a:p>
            <a:pPr algn="just"/>
            <a:r>
              <a:rPr lang="en-US" sz="2800" dirty="0"/>
              <a:t>With R3 on 3</a:t>
            </a:r>
            <a:r>
              <a:rPr lang="en-US" sz="2800" baseline="30000" dirty="0"/>
              <a:t>rd</a:t>
            </a:r>
            <a:r>
              <a:rPr lang="en-US" sz="2800" dirty="0"/>
              <a:t> base and R2 on 2</a:t>
            </a:r>
            <a:r>
              <a:rPr lang="en-US" sz="2800" baseline="30000" dirty="0"/>
              <a:t>nd</a:t>
            </a:r>
            <a:r>
              <a:rPr lang="en-US" sz="2800" dirty="0"/>
              <a:t> base, F1 throws a passed ball.  R3 advances aggressively toward home plate, but puts the brakes on when she realizes she would be out at the plate.  R3 retreats back to 3</a:t>
            </a:r>
            <a:r>
              <a:rPr lang="en-US" sz="2800" baseline="30000" dirty="0"/>
              <a:t>rd</a:t>
            </a:r>
            <a:r>
              <a:rPr lang="en-US" sz="2800" dirty="0"/>
              <a:t> base and is standing on 3</a:t>
            </a:r>
            <a:r>
              <a:rPr lang="en-US" sz="2800" baseline="30000" dirty="0"/>
              <a:t>rd</a:t>
            </a:r>
            <a:r>
              <a:rPr lang="en-US" sz="2800" dirty="0"/>
              <a:t> base.  R2 is also standing on 3</a:t>
            </a:r>
            <a:r>
              <a:rPr lang="en-US" sz="2800" baseline="30000" dirty="0"/>
              <a:t>rd</a:t>
            </a:r>
            <a:r>
              <a:rPr lang="en-US" sz="2800" dirty="0"/>
              <a:t> base.  F5 tags both R3 and R2 while they are standing on the base simultaneously.  Who is out?</a:t>
            </a:r>
          </a:p>
          <a:p>
            <a:pPr algn="just"/>
            <a:endParaRPr lang="en-US" sz="1800" dirty="0"/>
          </a:p>
          <a:p>
            <a:pPr marL="0" indent="0" algn="just">
              <a:buNone/>
            </a:pPr>
            <a:r>
              <a:rPr lang="en-US" sz="2800" b="1" u="sng" dirty="0"/>
              <a:t>AR 8A</a:t>
            </a:r>
            <a:endParaRPr lang="en-US" sz="2800" dirty="0"/>
          </a:p>
          <a:p>
            <a:pPr algn="just"/>
            <a:r>
              <a:rPr lang="en-US" sz="2800" dirty="0"/>
              <a:t>R2 is out.  R3 is entitled to her base until she (1) advances to and </a:t>
            </a:r>
            <a:r>
              <a:rPr lang="en-US" sz="2800" i="1" dirty="0"/>
              <a:t>reaches</a:t>
            </a:r>
            <a:r>
              <a:rPr lang="en-US" sz="2800" dirty="0"/>
              <a:t> the next base or (2) is forced from the base as a result of the batter becoming a batter-runner (force play).</a:t>
            </a:r>
          </a:p>
          <a:p>
            <a:pPr algn="just"/>
            <a:endParaRPr lang="en-US" sz="1800" dirty="0"/>
          </a:p>
          <a:p>
            <a:pPr algn="just"/>
            <a:endParaRPr lang="en-US" sz="2000" dirty="0"/>
          </a:p>
        </p:txBody>
      </p:sp>
    </p:spTree>
    <p:extLst>
      <p:ext uri="{BB962C8B-B14F-4D97-AF65-F5344CB8AC3E}">
        <p14:creationId xmlns:p14="http://schemas.microsoft.com/office/powerpoint/2010/main" val="1593528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4FB59B3-1FB2-EE47-BF70-E1FD3253809E}"/>
              </a:ext>
            </a:extLst>
          </p:cNvPr>
          <p:cNvSpPr>
            <a:spLocks noGrp="1"/>
          </p:cNvSpPr>
          <p:nvPr>
            <p:ph idx="1"/>
          </p:nvPr>
        </p:nvSpPr>
        <p:spPr>
          <a:xfrm>
            <a:off x="0" y="76200"/>
            <a:ext cx="9144000" cy="6781800"/>
          </a:xfrm>
        </p:spPr>
        <p:txBody>
          <a:bodyPr>
            <a:normAutofit/>
          </a:bodyPr>
          <a:lstStyle/>
          <a:p>
            <a:pPr marL="0" indent="0" algn="just">
              <a:buNone/>
            </a:pPr>
            <a:r>
              <a:rPr lang="en-US" b="1" u="sng" dirty="0"/>
              <a:t>SITUATION 8B</a:t>
            </a:r>
            <a:endParaRPr lang="en-US" dirty="0"/>
          </a:p>
          <a:p>
            <a:pPr algn="just"/>
            <a:r>
              <a:rPr lang="en-US" dirty="0"/>
              <a:t>What if on the same play, F5 tagged R2 standing on 3</a:t>
            </a:r>
            <a:r>
              <a:rPr lang="en-US" baseline="30000" dirty="0"/>
              <a:t>rd</a:t>
            </a:r>
            <a:r>
              <a:rPr lang="en-US" dirty="0"/>
              <a:t> base right before R3 returned to 3</a:t>
            </a:r>
            <a:r>
              <a:rPr lang="en-US" baseline="30000" dirty="0"/>
              <a:t>rd</a:t>
            </a:r>
            <a:r>
              <a:rPr lang="en-US" dirty="0"/>
              <a:t> base?</a:t>
            </a:r>
          </a:p>
          <a:p>
            <a:pPr algn="just"/>
            <a:endParaRPr lang="en-US" sz="2000" dirty="0"/>
          </a:p>
          <a:p>
            <a:pPr marL="0" indent="0" algn="just">
              <a:buNone/>
            </a:pPr>
            <a:r>
              <a:rPr lang="en-US" b="1" u="sng" dirty="0"/>
              <a:t>AR 8B</a:t>
            </a:r>
            <a:endParaRPr lang="en-US" dirty="0"/>
          </a:p>
          <a:p>
            <a:pPr algn="just"/>
            <a:r>
              <a:rPr lang="en-US" dirty="0"/>
              <a:t>R2 would not be out at this point.  3</a:t>
            </a:r>
            <a:r>
              <a:rPr lang="en-US" baseline="30000" dirty="0"/>
              <a:t>rd</a:t>
            </a:r>
            <a:r>
              <a:rPr lang="en-US" dirty="0"/>
              <a:t> base was not occupied by 2 runners at the same time and R2 was permitted to advance to 3</a:t>
            </a:r>
            <a:r>
              <a:rPr lang="en-US" baseline="30000" dirty="0"/>
              <a:t>rd</a:t>
            </a:r>
            <a:r>
              <a:rPr lang="en-US" dirty="0"/>
              <a:t> base.  She simply is not entitled to it if R3 returns and stands on 3</a:t>
            </a:r>
            <a:r>
              <a:rPr lang="en-US" baseline="30000" dirty="0"/>
              <a:t>rd</a:t>
            </a:r>
            <a:r>
              <a:rPr lang="en-US" dirty="0"/>
              <a:t> base.</a:t>
            </a:r>
          </a:p>
          <a:p>
            <a:endParaRPr lang="en-US" dirty="0"/>
          </a:p>
        </p:txBody>
      </p:sp>
    </p:spTree>
    <p:extLst>
      <p:ext uri="{BB962C8B-B14F-4D97-AF65-F5344CB8AC3E}">
        <p14:creationId xmlns:p14="http://schemas.microsoft.com/office/powerpoint/2010/main" val="160499469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230DDAF-6292-0D49-8243-7EF2AD847227}"/>
              </a:ext>
            </a:extLst>
          </p:cNvPr>
          <p:cNvSpPr>
            <a:spLocks noGrp="1"/>
          </p:cNvSpPr>
          <p:nvPr>
            <p:ph idx="1"/>
          </p:nvPr>
        </p:nvSpPr>
        <p:spPr>
          <a:xfrm>
            <a:off x="0" y="228600"/>
            <a:ext cx="9067800" cy="6477000"/>
          </a:xfrm>
        </p:spPr>
        <p:txBody>
          <a:bodyPr>
            <a:noAutofit/>
          </a:bodyPr>
          <a:lstStyle/>
          <a:p>
            <a:pPr marL="0" indent="0" algn="just">
              <a:buNone/>
            </a:pPr>
            <a:r>
              <a:rPr lang="en-US" b="1" u="sng" dirty="0"/>
              <a:t>SITUATION 9A</a:t>
            </a:r>
            <a:endParaRPr lang="en-US" dirty="0"/>
          </a:p>
          <a:p>
            <a:pPr algn="just"/>
            <a:r>
              <a:rPr lang="en-US" dirty="0"/>
              <a:t>The game is being played with a temporary fence.  B1’s batted ball hits 6 inches below the top plain of the fence and “falls” over the fence.  The fence was loose and “had some give.”  The ball passed over the fence on the fly.  Is this a homerun?</a:t>
            </a:r>
          </a:p>
          <a:p>
            <a:pPr marL="0" indent="0" algn="just">
              <a:buNone/>
            </a:pPr>
            <a:r>
              <a:rPr lang="en-US" sz="1800" dirty="0"/>
              <a:t> </a:t>
            </a:r>
            <a:endParaRPr lang="en-US" sz="1100" dirty="0"/>
          </a:p>
          <a:p>
            <a:pPr marL="0" indent="0" algn="just">
              <a:buNone/>
            </a:pPr>
            <a:r>
              <a:rPr lang="en-US" b="1" u="sng" dirty="0"/>
              <a:t>AR 9A</a:t>
            </a:r>
            <a:endParaRPr lang="en-US" dirty="0"/>
          </a:p>
          <a:p>
            <a:pPr algn="just"/>
            <a:r>
              <a:rPr lang="en-US" dirty="0"/>
              <a:t>No.  The batted ball must cross the natural plain of the top of the fence.  In this case, pressure from the ball caused the fence to fold/roll.  When the ball does this or “climbs” the fence, a 2 base award shall be granted.</a:t>
            </a:r>
          </a:p>
          <a:p>
            <a:pPr marL="0" indent="0" algn="just">
              <a:buNone/>
            </a:pPr>
            <a:r>
              <a:rPr lang="en-US" sz="1800" dirty="0"/>
              <a:t> </a:t>
            </a:r>
          </a:p>
          <a:p>
            <a:pPr marL="0" indent="0" algn="just">
              <a:buNone/>
            </a:pPr>
            <a:endParaRPr lang="en-US" dirty="0"/>
          </a:p>
          <a:p>
            <a:pPr algn="just"/>
            <a:endParaRPr lang="en-US" dirty="0"/>
          </a:p>
        </p:txBody>
      </p:sp>
    </p:spTree>
    <p:extLst>
      <p:ext uri="{BB962C8B-B14F-4D97-AF65-F5344CB8AC3E}">
        <p14:creationId xmlns:p14="http://schemas.microsoft.com/office/powerpoint/2010/main" val="864095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C412C8-6F37-0B41-AFF6-84620BE7F808}"/>
              </a:ext>
            </a:extLst>
          </p:cNvPr>
          <p:cNvSpPr>
            <a:spLocks noGrp="1"/>
          </p:cNvSpPr>
          <p:nvPr>
            <p:ph idx="1"/>
          </p:nvPr>
        </p:nvSpPr>
        <p:spPr>
          <a:xfrm>
            <a:off x="76200" y="152400"/>
            <a:ext cx="8915400" cy="6553200"/>
          </a:xfrm>
        </p:spPr>
        <p:txBody>
          <a:bodyPr>
            <a:normAutofit/>
          </a:bodyPr>
          <a:lstStyle/>
          <a:p>
            <a:pPr marL="0" indent="0" algn="just">
              <a:buNone/>
            </a:pPr>
            <a:r>
              <a:rPr lang="en-US" b="1" u="sng" dirty="0"/>
              <a:t>SITUATION 9B</a:t>
            </a:r>
            <a:endParaRPr lang="en-US" dirty="0"/>
          </a:p>
          <a:p>
            <a:pPr algn="just"/>
            <a:r>
              <a:rPr lang="en-US" dirty="0"/>
              <a:t>But what about the rule that says something like “if the ball hits the top of the fence and then goes over, it’s a home run?”</a:t>
            </a:r>
          </a:p>
          <a:p>
            <a:pPr marL="0" indent="0" algn="just">
              <a:buNone/>
            </a:pPr>
            <a:r>
              <a:rPr lang="en-US" sz="2000" dirty="0"/>
              <a:t> </a:t>
            </a:r>
            <a:endParaRPr lang="en-US" sz="1100" dirty="0"/>
          </a:p>
          <a:p>
            <a:pPr marL="0" indent="0" algn="just">
              <a:buNone/>
            </a:pPr>
            <a:r>
              <a:rPr lang="en-US" b="1" u="sng" dirty="0"/>
              <a:t>AR 9B</a:t>
            </a:r>
            <a:endParaRPr lang="en-US" dirty="0"/>
          </a:p>
          <a:p>
            <a:pPr algn="just"/>
            <a:r>
              <a:rPr lang="en-US" dirty="0"/>
              <a:t>That is still true.  However, the “top of the fence” means the actual top that faces upward toward the sky.  “Top of the fence” does not mean the top couple of inches of the fence facing the field.</a:t>
            </a:r>
          </a:p>
          <a:p>
            <a:endParaRPr lang="en-US" dirty="0"/>
          </a:p>
        </p:txBody>
      </p:sp>
    </p:spTree>
    <p:extLst>
      <p:ext uri="{BB962C8B-B14F-4D97-AF65-F5344CB8AC3E}">
        <p14:creationId xmlns:p14="http://schemas.microsoft.com/office/powerpoint/2010/main" val="32732977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0C6CE-481D-AA4B-8406-6694D9F7AB72}"/>
              </a:ext>
            </a:extLst>
          </p:cNvPr>
          <p:cNvSpPr>
            <a:spLocks noGrp="1"/>
          </p:cNvSpPr>
          <p:nvPr>
            <p:ph type="title"/>
          </p:nvPr>
        </p:nvSpPr>
        <p:spPr/>
        <p:txBody>
          <a:bodyPr/>
          <a:lstStyle/>
          <a:p>
            <a:r>
              <a:rPr lang="en-US" dirty="0"/>
              <a:t>THE BALL</a:t>
            </a:r>
          </a:p>
        </p:txBody>
      </p:sp>
      <p:sp>
        <p:nvSpPr>
          <p:cNvPr id="3" name="Content Placeholder 2">
            <a:extLst>
              <a:ext uri="{FF2B5EF4-FFF2-40B4-BE49-F238E27FC236}">
                <a16:creationId xmlns:a16="http://schemas.microsoft.com/office/drawing/2014/main" id="{DBE2C2F8-8210-1E40-B4B1-5FEB9CDE15E4}"/>
              </a:ext>
            </a:extLst>
          </p:cNvPr>
          <p:cNvSpPr>
            <a:spLocks noGrp="1"/>
          </p:cNvSpPr>
          <p:nvPr>
            <p:ph idx="1"/>
          </p:nvPr>
        </p:nvSpPr>
        <p:spPr/>
        <p:txBody>
          <a:bodyPr>
            <a:normAutofit/>
          </a:bodyPr>
          <a:lstStyle/>
          <a:p>
            <a:r>
              <a:rPr lang="en-US" b="1" dirty="0"/>
              <a:t>Rule 3-3-a</a:t>
            </a:r>
          </a:p>
          <a:p>
            <a:pPr lvl="1"/>
            <a:r>
              <a:rPr lang="en-US" dirty="0"/>
              <a:t>Amends to specifications of the softball</a:t>
            </a:r>
          </a:p>
          <a:p>
            <a:pPr lvl="1"/>
            <a:r>
              <a:rPr lang="en-US" dirty="0"/>
              <a:t>Creates common specifications for the 12” Fast Pitch ball for USA Softball, NCAA and NFHS. </a:t>
            </a:r>
          </a:p>
          <a:p>
            <a:pPr lvl="1"/>
            <a:r>
              <a:rPr lang="en-US" b="1" i="1" dirty="0"/>
              <a:t>This is effective in 2024</a:t>
            </a:r>
            <a:r>
              <a:rPr lang="en-US" i="1" dirty="0"/>
              <a:t>. </a:t>
            </a:r>
          </a:p>
          <a:p>
            <a:endParaRPr lang="en-US" dirty="0"/>
          </a:p>
        </p:txBody>
      </p:sp>
    </p:spTree>
    <p:extLst>
      <p:ext uri="{BB962C8B-B14F-4D97-AF65-F5344CB8AC3E}">
        <p14:creationId xmlns:p14="http://schemas.microsoft.com/office/powerpoint/2010/main" val="16769307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CDE954-1BE9-A94D-9FED-802531AF1F1F}"/>
              </a:ext>
            </a:extLst>
          </p:cNvPr>
          <p:cNvSpPr>
            <a:spLocks noGrp="1"/>
          </p:cNvSpPr>
          <p:nvPr>
            <p:ph idx="1"/>
          </p:nvPr>
        </p:nvSpPr>
        <p:spPr>
          <a:xfrm>
            <a:off x="0" y="152400"/>
            <a:ext cx="9144000" cy="6705600"/>
          </a:xfrm>
        </p:spPr>
        <p:txBody>
          <a:bodyPr>
            <a:normAutofit/>
          </a:bodyPr>
          <a:lstStyle/>
          <a:p>
            <a:pPr marL="0" indent="0" algn="just">
              <a:buNone/>
            </a:pPr>
            <a:r>
              <a:rPr lang="en-US" b="1" u="sng" dirty="0"/>
              <a:t>SITUATION 10A</a:t>
            </a:r>
            <a:endParaRPr lang="en-US" dirty="0"/>
          </a:p>
          <a:p>
            <a:pPr algn="just"/>
            <a:r>
              <a:rPr lang="en-US" dirty="0"/>
              <a:t>With R2 on 2</a:t>
            </a:r>
            <a:r>
              <a:rPr lang="en-US" baseline="30000" dirty="0"/>
              <a:t>nd</a:t>
            </a:r>
            <a:r>
              <a:rPr lang="en-US" dirty="0"/>
              <a:t>, B3 hits a long fly ball. The ball is caught &amp; R2 tags up.  Who’s responsible for what?</a:t>
            </a:r>
          </a:p>
          <a:p>
            <a:pPr algn="just"/>
            <a:endParaRPr lang="en-US" sz="1800" dirty="0"/>
          </a:p>
          <a:p>
            <a:pPr marL="0" indent="0" algn="just">
              <a:buNone/>
            </a:pPr>
            <a:r>
              <a:rPr lang="en-US" b="1" u="sng" dirty="0"/>
              <a:t>AR 10A</a:t>
            </a:r>
            <a:endParaRPr lang="en-US" dirty="0"/>
          </a:p>
          <a:p>
            <a:pPr algn="just"/>
            <a:r>
              <a:rPr lang="en-US" dirty="0"/>
              <a:t>Because R2 is a sole runner and is on 2</a:t>
            </a:r>
            <a:r>
              <a:rPr lang="en-US" baseline="30000" dirty="0"/>
              <a:t>nd</a:t>
            </a:r>
            <a:r>
              <a:rPr lang="en-US" dirty="0"/>
              <a:t> base, the base umpire is responsible for her tag up.  The play on R2 going into 3</a:t>
            </a:r>
            <a:r>
              <a:rPr lang="en-US" baseline="30000" dirty="0"/>
              <a:t>rd</a:t>
            </a:r>
            <a:r>
              <a:rPr lang="en-US" dirty="0"/>
              <a:t> base is the plate umpire’s responsibility.  This mechanic is endorsed by NYSSO.  Do not use another association’s mechanic if it deviates from this mechanic.  </a:t>
            </a:r>
          </a:p>
          <a:p>
            <a:pPr algn="just"/>
            <a:endParaRPr lang="en-US" sz="1200" dirty="0"/>
          </a:p>
          <a:p>
            <a:pPr algn="just"/>
            <a:endParaRPr lang="en-US" sz="1200" dirty="0"/>
          </a:p>
        </p:txBody>
      </p:sp>
    </p:spTree>
    <p:extLst>
      <p:ext uri="{BB962C8B-B14F-4D97-AF65-F5344CB8AC3E}">
        <p14:creationId xmlns:p14="http://schemas.microsoft.com/office/powerpoint/2010/main" val="2974393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E96743C-A78B-9146-9826-52F975220474}"/>
              </a:ext>
            </a:extLst>
          </p:cNvPr>
          <p:cNvSpPr>
            <a:spLocks noGrp="1"/>
          </p:cNvSpPr>
          <p:nvPr>
            <p:ph idx="1"/>
          </p:nvPr>
        </p:nvSpPr>
        <p:spPr>
          <a:xfrm>
            <a:off x="76200" y="152400"/>
            <a:ext cx="8991600" cy="6553200"/>
          </a:xfrm>
        </p:spPr>
        <p:txBody>
          <a:bodyPr>
            <a:normAutofit fontScale="92500" lnSpcReduction="10000"/>
          </a:bodyPr>
          <a:lstStyle/>
          <a:p>
            <a:pPr marL="0" indent="0" algn="just">
              <a:buNone/>
            </a:pPr>
            <a:r>
              <a:rPr lang="en-US" b="1" u="sng" dirty="0"/>
              <a:t>SITUATION 10B</a:t>
            </a:r>
            <a:endParaRPr lang="en-US" dirty="0"/>
          </a:p>
          <a:p>
            <a:pPr algn="just"/>
            <a:r>
              <a:rPr lang="en-US" dirty="0"/>
              <a:t>Are there any possible deviations that NYSSO </a:t>
            </a:r>
            <a:r>
              <a:rPr lang="en-US" i="1" dirty="0"/>
              <a:t>would</a:t>
            </a:r>
            <a:r>
              <a:rPr lang="en-US" dirty="0"/>
              <a:t> accept on this play?</a:t>
            </a:r>
          </a:p>
          <a:p>
            <a:pPr algn="just"/>
            <a:endParaRPr lang="en-US" sz="1800" dirty="0"/>
          </a:p>
          <a:p>
            <a:pPr marL="0" indent="0" algn="just">
              <a:buNone/>
            </a:pPr>
            <a:r>
              <a:rPr lang="en-US" b="1" u="sng" dirty="0"/>
              <a:t>AR 10B</a:t>
            </a:r>
            <a:endParaRPr lang="en-US" dirty="0"/>
          </a:p>
          <a:p>
            <a:pPr algn="just"/>
            <a:r>
              <a:rPr lang="en-US" dirty="0"/>
              <a:t>Yes.  The SOLE exception is if the plate umpire is pinned at home plate because he/she must remain there to determine fair/foul and catch/no catch down the </a:t>
            </a:r>
            <a:r>
              <a:rPr lang="en-US" i="1" dirty="0"/>
              <a:t>right field</a:t>
            </a:r>
            <a:r>
              <a:rPr lang="en-US" dirty="0"/>
              <a:t> line.  In that case, the plate umpire must loudly communicate this deviation to his/her partner by saying “take her” or “she’s yours” etc.  This mechanic is a deviation and may only be used in the situation described above.  Umpires cannot default to a deviation because they prefer to use outdated mechanics.  </a:t>
            </a:r>
          </a:p>
          <a:p>
            <a:endParaRPr lang="en-US" dirty="0"/>
          </a:p>
        </p:txBody>
      </p:sp>
    </p:spTree>
    <p:extLst>
      <p:ext uri="{BB962C8B-B14F-4D97-AF65-F5344CB8AC3E}">
        <p14:creationId xmlns:p14="http://schemas.microsoft.com/office/powerpoint/2010/main" val="278539340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20CB9A-EE74-4641-B517-15245961836C}"/>
              </a:ext>
            </a:extLst>
          </p:cNvPr>
          <p:cNvSpPr>
            <a:spLocks noGrp="1"/>
          </p:cNvSpPr>
          <p:nvPr>
            <p:ph idx="1"/>
          </p:nvPr>
        </p:nvSpPr>
        <p:spPr>
          <a:xfrm>
            <a:off x="0" y="228600"/>
            <a:ext cx="9067800" cy="6400800"/>
          </a:xfrm>
        </p:spPr>
        <p:txBody>
          <a:bodyPr>
            <a:normAutofit/>
          </a:bodyPr>
          <a:lstStyle/>
          <a:p>
            <a:pPr marL="0" indent="0" algn="just">
              <a:buNone/>
            </a:pPr>
            <a:r>
              <a:rPr lang="en-US" b="1" u="sng" dirty="0"/>
              <a:t>SITUATION 10C</a:t>
            </a:r>
            <a:endParaRPr lang="en-US" dirty="0"/>
          </a:p>
          <a:p>
            <a:pPr algn="just"/>
            <a:r>
              <a:rPr lang="en-US" dirty="0"/>
              <a:t>What if R2 advances to 3</a:t>
            </a:r>
            <a:r>
              <a:rPr lang="en-US" baseline="30000" dirty="0"/>
              <a:t>rd</a:t>
            </a:r>
            <a:r>
              <a:rPr lang="en-US" dirty="0"/>
              <a:t> base, the ball gets passed F5 and R2 attempts to advance home?</a:t>
            </a:r>
          </a:p>
          <a:p>
            <a:pPr algn="just"/>
            <a:endParaRPr lang="en-US" sz="1800" dirty="0"/>
          </a:p>
          <a:p>
            <a:pPr marL="0" indent="0" algn="just">
              <a:buNone/>
            </a:pPr>
            <a:r>
              <a:rPr lang="en-US" b="1" u="sng" dirty="0"/>
              <a:t>AR 10C</a:t>
            </a:r>
            <a:endParaRPr lang="en-US" dirty="0"/>
          </a:p>
          <a:p>
            <a:pPr algn="just"/>
            <a:r>
              <a:rPr lang="en-US" dirty="0"/>
              <a:t>In this case, the plate umpire is responsible for getting back home and covering the play.  This situation is clearly described in the NYSSO Manual.  Unless the plate umpire drops dead on the field, the base umpire has absolutely no business covering home plate in the 2-umpire system.</a:t>
            </a:r>
          </a:p>
          <a:p>
            <a:endParaRPr lang="en-US" dirty="0"/>
          </a:p>
        </p:txBody>
      </p:sp>
    </p:spTree>
    <p:extLst>
      <p:ext uri="{BB962C8B-B14F-4D97-AF65-F5344CB8AC3E}">
        <p14:creationId xmlns:p14="http://schemas.microsoft.com/office/powerpoint/2010/main" val="256796842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7B29A1E-7785-5D4A-B155-40984660240F}"/>
              </a:ext>
            </a:extLst>
          </p:cNvPr>
          <p:cNvSpPr>
            <a:spLocks noGrp="1"/>
          </p:cNvSpPr>
          <p:nvPr>
            <p:ph idx="1"/>
          </p:nvPr>
        </p:nvSpPr>
        <p:spPr>
          <a:xfrm>
            <a:off x="0" y="76200"/>
            <a:ext cx="9144000" cy="6553200"/>
          </a:xfrm>
        </p:spPr>
        <p:txBody>
          <a:bodyPr>
            <a:normAutofit/>
          </a:bodyPr>
          <a:lstStyle/>
          <a:p>
            <a:pPr marL="0" indent="0" algn="just">
              <a:buNone/>
            </a:pPr>
            <a:r>
              <a:rPr lang="en-US" sz="2400" b="1" u="sng" dirty="0"/>
              <a:t>SITUATION 11</a:t>
            </a:r>
            <a:endParaRPr lang="en-US" sz="2400" dirty="0"/>
          </a:p>
          <a:p>
            <a:pPr algn="just"/>
            <a:r>
              <a:rPr lang="en-US" sz="2400" dirty="0"/>
              <a:t>Team A submitted an official line up card using the DP/Flex.  After the 9</a:t>
            </a:r>
            <a:r>
              <a:rPr lang="en-US" sz="2400" baseline="30000" dirty="0"/>
              <a:t>th</a:t>
            </a:r>
            <a:r>
              <a:rPr lang="en-US" sz="2400" dirty="0"/>
              <a:t> batter bats, the Flex bats, rather than the lead off batter.  Is this batting out of order or something else?</a:t>
            </a:r>
          </a:p>
          <a:p>
            <a:pPr algn="just"/>
            <a:endParaRPr lang="en-US" sz="1200" dirty="0"/>
          </a:p>
          <a:p>
            <a:pPr marL="0" indent="0" algn="just">
              <a:buNone/>
            </a:pPr>
            <a:r>
              <a:rPr lang="en-US" sz="2400" b="1" u="sng" dirty="0"/>
              <a:t>AR 11</a:t>
            </a:r>
            <a:endParaRPr lang="en-US" sz="2400" dirty="0"/>
          </a:p>
          <a:p>
            <a:pPr algn="just"/>
            <a:r>
              <a:rPr lang="en-US" sz="2400" dirty="0"/>
              <a:t>Batting out of order involves players 1-9 in the batting order, not the Flex.  When the Flex bats without a line-up change being reported to the plate umpire, this is an unreported substitution.  But that is only step one.  Remember, there is no player penalty in NYSSO softball for an unreported substitution.  With that said, step two is determining whether the Flex batted illegally.  If the lead off batter was the DP, this can be ruled as an unreported substitution without penalty.  However, if she batted for someone other than the DP, this move would be illegal. The penalties imposed will depend on the timing of this infraction being brought to the plate umpire’s attention.</a:t>
            </a:r>
          </a:p>
          <a:p>
            <a:pPr algn="just"/>
            <a:endParaRPr lang="en-US" sz="1100" dirty="0"/>
          </a:p>
          <a:p>
            <a:pPr marL="0" indent="0" algn="just">
              <a:buNone/>
            </a:pPr>
            <a:endParaRPr lang="en-US" sz="2000" dirty="0"/>
          </a:p>
        </p:txBody>
      </p:sp>
    </p:spTree>
    <p:extLst>
      <p:ext uri="{BB962C8B-B14F-4D97-AF65-F5344CB8AC3E}">
        <p14:creationId xmlns:p14="http://schemas.microsoft.com/office/powerpoint/2010/main" val="2347459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F351A47-CE2E-CB4E-9A14-3C8A3788ACB0}"/>
              </a:ext>
            </a:extLst>
          </p:cNvPr>
          <p:cNvSpPr>
            <a:spLocks noGrp="1"/>
          </p:cNvSpPr>
          <p:nvPr>
            <p:ph idx="1"/>
          </p:nvPr>
        </p:nvSpPr>
        <p:spPr>
          <a:xfrm>
            <a:off x="0" y="152400"/>
            <a:ext cx="9067800" cy="6705600"/>
          </a:xfrm>
        </p:spPr>
        <p:txBody>
          <a:bodyPr/>
          <a:lstStyle/>
          <a:p>
            <a:pPr marL="0" indent="0" algn="just">
              <a:buNone/>
            </a:pPr>
            <a:r>
              <a:rPr lang="en-US" b="1" u="sng" dirty="0"/>
              <a:t>SITUATION 12</a:t>
            </a:r>
            <a:endParaRPr lang="en-US" dirty="0"/>
          </a:p>
          <a:p>
            <a:pPr algn="just"/>
            <a:r>
              <a:rPr lang="en-US" dirty="0"/>
              <a:t>A batting helmet has a NOCSAE stamp, but no external warning label.  Is this permitted?</a:t>
            </a:r>
          </a:p>
          <a:p>
            <a:pPr algn="just"/>
            <a:endParaRPr lang="en-US" sz="1600" dirty="0"/>
          </a:p>
          <a:p>
            <a:pPr marL="0" indent="0" algn="just">
              <a:buNone/>
            </a:pPr>
            <a:r>
              <a:rPr lang="en-US" b="1" u="sng" dirty="0"/>
              <a:t>AR 12</a:t>
            </a:r>
            <a:endParaRPr lang="en-US" dirty="0"/>
          </a:p>
          <a:p>
            <a:pPr algn="just"/>
            <a:r>
              <a:rPr lang="en-US" dirty="0"/>
              <a:t>Effective 2018, HS no longer requires the external warning label.  The NOCSAE stamp, however, is still required.</a:t>
            </a:r>
          </a:p>
          <a:p>
            <a:endParaRPr lang="en-US" dirty="0"/>
          </a:p>
        </p:txBody>
      </p:sp>
    </p:spTree>
    <p:extLst>
      <p:ext uri="{BB962C8B-B14F-4D97-AF65-F5344CB8AC3E}">
        <p14:creationId xmlns:p14="http://schemas.microsoft.com/office/powerpoint/2010/main" val="367967903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AB68A94-6EE1-A542-8DAA-869031C2809A}"/>
              </a:ext>
            </a:extLst>
          </p:cNvPr>
          <p:cNvSpPr>
            <a:spLocks noGrp="1"/>
          </p:cNvSpPr>
          <p:nvPr>
            <p:ph idx="1"/>
          </p:nvPr>
        </p:nvSpPr>
        <p:spPr>
          <a:xfrm>
            <a:off x="152400" y="228600"/>
            <a:ext cx="8839200" cy="6477000"/>
          </a:xfrm>
        </p:spPr>
        <p:txBody>
          <a:bodyPr>
            <a:noAutofit/>
          </a:bodyPr>
          <a:lstStyle/>
          <a:p>
            <a:pPr marL="0" indent="0" algn="just">
              <a:buNone/>
            </a:pPr>
            <a:r>
              <a:rPr lang="en-US" b="1" u="sng" dirty="0"/>
              <a:t>SITUATION 13</a:t>
            </a:r>
            <a:endParaRPr lang="en-US" dirty="0"/>
          </a:p>
          <a:p>
            <a:pPr algn="just"/>
            <a:r>
              <a:rPr lang="en-US" dirty="0"/>
              <a:t>Team A’s head coach reports a change to the plate umpire.  Team A’s head coach then says, “I’ll let them know” referring to the opposing team.  Is this a proper procedure?</a:t>
            </a:r>
          </a:p>
          <a:p>
            <a:pPr marL="0" indent="0" algn="just">
              <a:buNone/>
            </a:pPr>
            <a:r>
              <a:rPr lang="en-US" sz="1800" dirty="0"/>
              <a:t> </a:t>
            </a:r>
          </a:p>
          <a:p>
            <a:pPr marL="0" indent="0" algn="just">
              <a:buNone/>
            </a:pPr>
            <a:r>
              <a:rPr lang="en-US" b="1" u="sng" dirty="0"/>
              <a:t>AR 13</a:t>
            </a:r>
            <a:endParaRPr lang="en-US" dirty="0"/>
          </a:p>
          <a:p>
            <a:pPr algn="just"/>
            <a:r>
              <a:rPr lang="en-US" dirty="0"/>
              <a:t>No.  Although there is technically no prohibition to the coach reporting the information, it is the responsibility of the plate umpire to notify the opposing team.  The proper response from the plate umpire should be along the lines of “That’s okay, coach; I will let them know.”</a:t>
            </a:r>
          </a:p>
          <a:p>
            <a:pPr algn="just"/>
            <a:endParaRPr lang="en-US" sz="1800" dirty="0"/>
          </a:p>
          <a:p>
            <a:pPr algn="just"/>
            <a:endParaRPr lang="en-US" dirty="0"/>
          </a:p>
          <a:p>
            <a:endParaRPr lang="en-US" dirty="0"/>
          </a:p>
        </p:txBody>
      </p:sp>
    </p:spTree>
    <p:extLst>
      <p:ext uri="{BB962C8B-B14F-4D97-AF65-F5344CB8AC3E}">
        <p14:creationId xmlns:p14="http://schemas.microsoft.com/office/powerpoint/2010/main" val="357071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59386EF-E5CC-204C-900C-00BF1F5C75B2}"/>
              </a:ext>
            </a:extLst>
          </p:cNvPr>
          <p:cNvSpPr>
            <a:spLocks noGrp="1"/>
          </p:cNvSpPr>
          <p:nvPr>
            <p:ph idx="1"/>
          </p:nvPr>
        </p:nvSpPr>
        <p:spPr>
          <a:xfrm>
            <a:off x="0" y="0"/>
            <a:ext cx="9144000" cy="6858000"/>
          </a:xfrm>
        </p:spPr>
        <p:txBody>
          <a:bodyPr>
            <a:normAutofit/>
          </a:bodyPr>
          <a:lstStyle/>
          <a:p>
            <a:pPr marL="0" indent="0" algn="just">
              <a:buNone/>
            </a:pPr>
            <a:r>
              <a:rPr lang="en-US" b="1" u="sng" dirty="0"/>
              <a:t>SITUATION 14</a:t>
            </a:r>
            <a:endParaRPr lang="en-US" dirty="0"/>
          </a:p>
          <a:p>
            <a:pPr algn="just"/>
            <a:r>
              <a:rPr lang="en-US" dirty="0"/>
              <a:t>B1 is a right-handed batter.  B1 bats the ball, which lands just outside the batter’s box in fair territory.  B1 takes her first step toward 1</a:t>
            </a:r>
            <a:r>
              <a:rPr lang="en-US" baseline="30000" dirty="0"/>
              <a:t>st</a:t>
            </a:r>
            <a:r>
              <a:rPr lang="en-US" dirty="0"/>
              <a:t> base and steps on top of or kicks the ball with her left foot.  When B1 does this, her right foot is still within the batter’s box, but her left foot is outside the batter’s box.</a:t>
            </a:r>
          </a:p>
          <a:p>
            <a:pPr algn="just"/>
            <a:endParaRPr lang="en-US" sz="1800" dirty="0"/>
          </a:p>
          <a:p>
            <a:pPr marL="0" indent="0" algn="just">
              <a:buNone/>
            </a:pPr>
            <a:r>
              <a:rPr lang="en-US" b="1" u="sng" dirty="0"/>
              <a:t>AR 14</a:t>
            </a:r>
            <a:endParaRPr lang="en-US" dirty="0"/>
          </a:p>
          <a:p>
            <a:pPr algn="just"/>
            <a:r>
              <a:rPr lang="en-US" dirty="0"/>
              <a:t>B1 is out for interference.  B1 did not meet the definition of being “within” the batter’s box when she contacted the batted ball.</a:t>
            </a:r>
          </a:p>
          <a:p>
            <a:endParaRPr lang="en-US" dirty="0"/>
          </a:p>
        </p:txBody>
      </p:sp>
    </p:spTree>
    <p:extLst>
      <p:ext uri="{BB962C8B-B14F-4D97-AF65-F5344CB8AC3E}">
        <p14:creationId xmlns:p14="http://schemas.microsoft.com/office/powerpoint/2010/main" val="82026571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B983CD2-7623-6A41-8401-246965A19AD3}"/>
              </a:ext>
            </a:extLst>
          </p:cNvPr>
          <p:cNvSpPr>
            <a:spLocks noGrp="1"/>
          </p:cNvSpPr>
          <p:nvPr>
            <p:ph idx="1"/>
          </p:nvPr>
        </p:nvSpPr>
        <p:spPr>
          <a:xfrm>
            <a:off x="76200" y="152400"/>
            <a:ext cx="9067800" cy="6705600"/>
          </a:xfrm>
        </p:spPr>
        <p:txBody>
          <a:bodyPr>
            <a:noAutofit/>
          </a:bodyPr>
          <a:lstStyle/>
          <a:p>
            <a:pPr marL="0" indent="0" algn="just">
              <a:buNone/>
            </a:pPr>
            <a:r>
              <a:rPr lang="en-US" sz="2800" dirty="0"/>
              <a:t> </a:t>
            </a:r>
            <a:r>
              <a:rPr lang="en-US" sz="2800" b="1" u="sng" dirty="0"/>
              <a:t>SITUATION 15A</a:t>
            </a:r>
            <a:endParaRPr lang="en-US" sz="2800" dirty="0"/>
          </a:p>
          <a:p>
            <a:pPr algn="just"/>
            <a:r>
              <a:rPr lang="en-US" sz="2800" dirty="0"/>
              <a:t>R2 from 2</a:t>
            </a:r>
            <a:r>
              <a:rPr lang="en-US" sz="2800" baseline="30000" dirty="0"/>
              <a:t>nd</a:t>
            </a:r>
            <a:r>
              <a:rPr lang="en-US" sz="2800" dirty="0"/>
              <a:t> base is advancing home on B3’s hit to the outfield.  F2 is </a:t>
            </a:r>
            <a:r>
              <a:rPr lang="en-US" sz="2800" u="sng" dirty="0"/>
              <a:t>legally</a:t>
            </a:r>
            <a:r>
              <a:rPr lang="en-US" sz="2800" dirty="0"/>
              <a:t> blocking the plate as R2 attempts to do a slide by and sneak her hand in.  F2 misses the tag and R2 misses the plate.  Can F2 make a </a:t>
            </a:r>
            <a:r>
              <a:rPr lang="en-US" sz="2800" u="sng" dirty="0"/>
              <a:t>live ball</a:t>
            </a:r>
            <a:r>
              <a:rPr lang="en-US" sz="2800" dirty="0"/>
              <a:t> appeal for R2 missing home plate?</a:t>
            </a:r>
          </a:p>
          <a:p>
            <a:pPr algn="just"/>
            <a:endParaRPr lang="en-US" sz="1400" dirty="0"/>
          </a:p>
          <a:p>
            <a:pPr marL="0" indent="0" algn="just">
              <a:buNone/>
            </a:pPr>
            <a:r>
              <a:rPr lang="en-US" sz="2800" b="1" u="sng" dirty="0"/>
              <a:t>AR 15A</a:t>
            </a:r>
            <a:endParaRPr lang="en-US" sz="2800" dirty="0"/>
          </a:p>
          <a:p>
            <a:pPr algn="just"/>
            <a:r>
              <a:rPr lang="en-US" sz="2800" dirty="0"/>
              <a:t>Yes, any player in possession of the ball may execute a live ball appeal.  To do so, she must execute the appeal prior to the runner “fixing” her base running error.  The player in possession of the ball may either tag the runner or tag the base where the “violation” occurred.  In this case, F2 can simply make her live ball appeal known to the umpire and step on home plate prior to R2 touching home.</a:t>
            </a:r>
          </a:p>
          <a:p>
            <a:pPr algn="just"/>
            <a:endParaRPr lang="en-US" sz="1400" dirty="0"/>
          </a:p>
          <a:p>
            <a:pPr algn="just"/>
            <a:endParaRPr lang="en-US" sz="2400" dirty="0"/>
          </a:p>
        </p:txBody>
      </p:sp>
    </p:spTree>
    <p:extLst>
      <p:ext uri="{BB962C8B-B14F-4D97-AF65-F5344CB8AC3E}">
        <p14:creationId xmlns:p14="http://schemas.microsoft.com/office/powerpoint/2010/main" val="1768355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7AC2BF2-0DE0-D044-B825-7EF36D2BDC86}"/>
              </a:ext>
            </a:extLst>
          </p:cNvPr>
          <p:cNvSpPr>
            <a:spLocks noGrp="1"/>
          </p:cNvSpPr>
          <p:nvPr>
            <p:ph idx="1"/>
          </p:nvPr>
        </p:nvSpPr>
        <p:spPr>
          <a:xfrm>
            <a:off x="0" y="0"/>
            <a:ext cx="9144000" cy="6858000"/>
          </a:xfrm>
        </p:spPr>
        <p:txBody>
          <a:bodyPr>
            <a:normAutofit/>
          </a:bodyPr>
          <a:lstStyle/>
          <a:p>
            <a:pPr marL="0" indent="0" algn="just">
              <a:buNone/>
            </a:pPr>
            <a:r>
              <a:rPr lang="en-US" sz="4000" b="1" u="sng" dirty="0"/>
              <a:t>SITUATION 15B</a:t>
            </a:r>
            <a:endParaRPr lang="en-US" sz="4000" dirty="0"/>
          </a:p>
          <a:p>
            <a:pPr algn="just"/>
            <a:r>
              <a:rPr lang="en-US" sz="4000" dirty="0"/>
              <a:t>Then why do catchers always chase after the runner who misses home plate?</a:t>
            </a:r>
          </a:p>
          <a:p>
            <a:pPr marL="0" indent="0" algn="just">
              <a:buNone/>
            </a:pPr>
            <a:endParaRPr lang="en-US" sz="2000" dirty="0"/>
          </a:p>
          <a:p>
            <a:pPr marL="0" indent="0" algn="just">
              <a:buNone/>
            </a:pPr>
            <a:r>
              <a:rPr lang="en-US" sz="4000" b="1" u="sng" dirty="0"/>
              <a:t>AR 15B</a:t>
            </a:r>
            <a:endParaRPr lang="en-US" sz="4000" dirty="0"/>
          </a:p>
          <a:p>
            <a:pPr algn="just"/>
            <a:r>
              <a:rPr lang="en-US" sz="4000" dirty="0"/>
              <a:t>Probably because they weren’t taught properly and because many don’t know how to execute a live ball appeal.</a:t>
            </a:r>
          </a:p>
          <a:p>
            <a:endParaRPr lang="en-US" sz="4000" dirty="0"/>
          </a:p>
        </p:txBody>
      </p:sp>
    </p:spTree>
    <p:extLst>
      <p:ext uri="{BB962C8B-B14F-4D97-AF65-F5344CB8AC3E}">
        <p14:creationId xmlns:p14="http://schemas.microsoft.com/office/powerpoint/2010/main" val="128393779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CC85B3B-8B50-7A4A-9D69-8B21AD8F4928}"/>
              </a:ext>
            </a:extLst>
          </p:cNvPr>
          <p:cNvSpPr>
            <a:spLocks noGrp="1"/>
          </p:cNvSpPr>
          <p:nvPr>
            <p:ph idx="1"/>
          </p:nvPr>
        </p:nvSpPr>
        <p:spPr>
          <a:xfrm>
            <a:off x="152400" y="152400"/>
            <a:ext cx="8839200" cy="6705600"/>
          </a:xfrm>
        </p:spPr>
        <p:txBody>
          <a:bodyPr>
            <a:normAutofit/>
          </a:bodyPr>
          <a:lstStyle/>
          <a:p>
            <a:pPr marL="0" indent="0" algn="just">
              <a:buNone/>
            </a:pPr>
            <a:r>
              <a:rPr lang="en-US" b="1" u="sng" dirty="0"/>
              <a:t>SITUATION 16A</a:t>
            </a:r>
            <a:endParaRPr lang="en-US" dirty="0"/>
          </a:p>
          <a:p>
            <a:pPr algn="just"/>
            <a:r>
              <a:rPr lang="en-US" dirty="0"/>
              <a:t>B1 hits and over-the-fence home run.  As she rounds 3</a:t>
            </a:r>
            <a:r>
              <a:rPr lang="en-US" baseline="30000" dirty="0"/>
              <a:t>rd</a:t>
            </a:r>
            <a:r>
              <a:rPr lang="en-US" dirty="0"/>
              <a:t> base and is heading home, she removes her helmet and tosses it in the air in celebration.  Is B1 out for intentionally removing her helmet?</a:t>
            </a:r>
          </a:p>
          <a:p>
            <a:pPr algn="just"/>
            <a:endParaRPr lang="en-US" sz="1800" dirty="0"/>
          </a:p>
          <a:p>
            <a:pPr marL="0" indent="0" algn="just">
              <a:buNone/>
            </a:pPr>
            <a:r>
              <a:rPr lang="en-US" b="1" u="sng" dirty="0"/>
              <a:t>AR 16A</a:t>
            </a:r>
            <a:endParaRPr lang="en-US" dirty="0"/>
          </a:p>
          <a:p>
            <a:pPr algn="just"/>
            <a:r>
              <a:rPr lang="en-US" dirty="0"/>
              <a:t>No.  There are multiple elements necessary to call a runner out for intentionally removing her helmet.  One of those elements is that the ball is </a:t>
            </a:r>
            <a:r>
              <a:rPr lang="en-US" u="sng" dirty="0"/>
              <a:t>live</a:t>
            </a:r>
            <a:r>
              <a:rPr lang="en-US" dirty="0"/>
              <a:t>.  An over-the-fence home run becomes a dead ball.</a:t>
            </a:r>
          </a:p>
          <a:p>
            <a:pPr algn="just"/>
            <a:endParaRPr lang="en-US" sz="1800" dirty="0"/>
          </a:p>
          <a:p>
            <a:pPr algn="just"/>
            <a:endParaRPr lang="en-US" dirty="0"/>
          </a:p>
          <a:p>
            <a:pPr algn="just"/>
            <a:endParaRPr lang="en-US" dirty="0"/>
          </a:p>
          <a:p>
            <a:pPr algn="just"/>
            <a:endParaRPr lang="en-US" dirty="0"/>
          </a:p>
        </p:txBody>
      </p:sp>
    </p:spTree>
    <p:extLst>
      <p:ext uri="{BB962C8B-B14F-4D97-AF65-F5344CB8AC3E}">
        <p14:creationId xmlns:p14="http://schemas.microsoft.com/office/powerpoint/2010/main" val="576837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3FAF1-B09E-5948-893D-083631658983}"/>
              </a:ext>
            </a:extLst>
          </p:cNvPr>
          <p:cNvSpPr>
            <a:spLocks noGrp="1"/>
          </p:cNvSpPr>
          <p:nvPr>
            <p:ph type="title"/>
          </p:nvPr>
        </p:nvSpPr>
        <p:spPr/>
        <p:txBody>
          <a:bodyPr/>
          <a:lstStyle/>
          <a:p>
            <a:r>
              <a:rPr lang="en-US" dirty="0"/>
              <a:t>EXTRA PLAYER (EP)</a:t>
            </a:r>
          </a:p>
        </p:txBody>
      </p:sp>
      <p:sp>
        <p:nvSpPr>
          <p:cNvPr id="3" name="Content Placeholder 2">
            <a:extLst>
              <a:ext uri="{FF2B5EF4-FFF2-40B4-BE49-F238E27FC236}">
                <a16:creationId xmlns:a16="http://schemas.microsoft.com/office/drawing/2014/main" id="{8448361E-C8C8-E247-843F-56DF0EEDFD3D}"/>
              </a:ext>
            </a:extLst>
          </p:cNvPr>
          <p:cNvSpPr>
            <a:spLocks noGrp="1"/>
          </p:cNvSpPr>
          <p:nvPr>
            <p:ph idx="1"/>
          </p:nvPr>
        </p:nvSpPr>
        <p:spPr/>
        <p:txBody>
          <a:bodyPr>
            <a:normAutofit lnSpcReduction="10000"/>
          </a:bodyPr>
          <a:lstStyle/>
          <a:p>
            <a:r>
              <a:rPr lang="en-US" b="1" dirty="0"/>
              <a:t>Rule 4-1-d &amp; e</a:t>
            </a:r>
          </a:p>
          <a:p>
            <a:pPr lvl="1"/>
            <a:r>
              <a:rPr lang="en-US" dirty="0"/>
              <a:t>(D) allows for ONE EP so you can bat 10. </a:t>
            </a:r>
          </a:p>
          <a:p>
            <a:pPr lvl="1"/>
            <a:r>
              <a:rPr lang="en-US" dirty="0"/>
              <a:t>(E) allows you to use the DP/Flex with ONE EP to bat 10 players. </a:t>
            </a:r>
          </a:p>
          <a:p>
            <a:pPr lvl="1"/>
            <a:r>
              <a:rPr lang="en-US" dirty="0"/>
              <a:t>In both D and E, any player in the line-up can play defense. </a:t>
            </a:r>
          </a:p>
          <a:p>
            <a:pPr lvl="1"/>
            <a:r>
              <a:rPr lang="en-US" dirty="0"/>
              <a:t>Substitutions for the pitcher and catcher must be reported. </a:t>
            </a:r>
          </a:p>
          <a:p>
            <a:pPr lvl="1"/>
            <a:r>
              <a:rPr lang="en-US" dirty="0"/>
              <a:t>In E the DP/Flex Rule is in effect so if the Flex is taken out of the defense it is a substitution. </a:t>
            </a:r>
          </a:p>
          <a:p>
            <a:pPr marL="457200" lvl="1" indent="0">
              <a:buNone/>
            </a:pPr>
            <a:endParaRPr lang="en-US" dirty="0"/>
          </a:p>
        </p:txBody>
      </p:sp>
    </p:spTree>
    <p:extLst>
      <p:ext uri="{BB962C8B-B14F-4D97-AF65-F5344CB8AC3E}">
        <p14:creationId xmlns:p14="http://schemas.microsoft.com/office/powerpoint/2010/main" val="228505923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B991C0-7D49-DF41-B428-CA2DB9545862}"/>
              </a:ext>
            </a:extLst>
          </p:cNvPr>
          <p:cNvSpPr>
            <a:spLocks noGrp="1"/>
          </p:cNvSpPr>
          <p:nvPr>
            <p:ph idx="1"/>
          </p:nvPr>
        </p:nvSpPr>
        <p:spPr>
          <a:xfrm>
            <a:off x="0" y="0"/>
            <a:ext cx="9144000" cy="7086600"/>
          </a:xfrm>
        </p:spPr>
        <p:txBody>
          <a:bodyPr>
            <a:normAutofit fontScale="92500" lnSpcReduction="10000"/>
          </a:bodyPr>
          <a:lstStyle/>
          <a:p>
            <a:pPr marL="0" indent="0" algn="just">
              <a:buNone/>
            </a:pPr>
            <a:r>
              <a:rPr lang="en-US" b="1" u="sng" dirty="0"/>
              <a:t>SITUATION 16B</a:t>
            </a:r>
            <a:endParaRPr lang="en-US" dirty="0"/>
          </a:p>
          <a:p>
            <a:pPr algn="just"/>
            <a:r>
              <a:rPr lang="en-US" dirty="0"/>
              <a:t>If a runner does intentionally remove her helmet during a live ball, why does the rule state that doing so does not remove the force?</a:t>
            </a:r>
          </a:p>
          <a:p>
            <a:pPr algn="just"/>
            <a:endParaRPr lang="en-US" sz="1600" dirty="0"/>
          </a:p>
          <a:p>
            <a:pPr marL="0" indent="0" algn="just">
              <a:buNone/>
            </a:pPr>
            <a:r>
              <a:rPr lang="en-US" b="1" u="sng" dirty="0"/>
              <a:t>AR 16B</a:t>
            </a:r>
            <a:endParaRPr lang="en-US" dirty="0"/>
          </a:p>
          <a:p>
            <a:pPr algn="just"/>
            <a:r>
              <a:rPr lang="en-US" dirty="0"/>
              <a:t>It is intended to prevent the offense from benefiting from violating the rule.  For instance, with R1 on 1</a:t>
            </a:r>
            <a:r>
              <a:rPr lang="en-US" baseline="30000" dirty="0"/>
              <a:t>st</a:t>
            </a:r>
            <a:r>
              <a:rPr lang="en-US" dirty="0"/>
              <a:t> base, B2 hits a tailor-made double play.  Seeing this, B2 intentionally removes her helmet just prior to the execution of R1’s out at 2</a:t>
            </a:r>
            <a:r>
              <a:rPr lang="en-US" baseline="30000" dirty="0"/>
              <a:t>nd</a:t>
            </a:r>
            <a:r>
              <a:rPr lang="en-US" dirty="0"/>
              <a:t> base.  Imagine that R1 were to be called safe because the defense attempted to execute a force out rather than a tag out, which ordinarily would be necessary when the BR is declared out?  That would fundamentally change how the game is played and could not be tolerated.  </a:t>
            </a:r>
          </a:p>
          <a:p>
            <a:endParaRPr lang="en-US" dirty="0"/>
          </a:p>
        </p:txBody>
      </p:sp>
    </p:spTree>
    <p:extLst>
      <p:ext uri="{BB962C8B-B14F-4D97-AF65-F5344CB8AC3E}">
        <p14:creationId xmlns:p14="http://schemas.microsoft.com/office/powerpoint/2010/main" val="57351047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A60B46A-3D30-9E47-BB46-E7EB54271A76}"/>
              </a:ext>
            </a:extLst>
          </p:cNvPr>
          <p:cNvSpPr>
            <a:spLocks noGrp="1"/>
          </p:cNvSpPr>
          <p:nvPr>
            <p:ph idx="1"/>
          </p:nvPr>
        </p:nvSpPr>
        <p:spPr>
          <a:xfrm>
            <a:off x="76200" y="76200"/>
            <a:ext cx="8991600" cy="6629400"/>
          </a:xfrm>
          <a:solidFill>
            <a:schemeClr val="bg2">
              <a:lumMod val="50000"/>
            </a:schemeClr>
          </a:solidFill>
        </p:spPr>
        <p:txBody>
          <a:bodyPr>
            <a:normAutofit/>
          </a:bodyPr>
          <a:lstStyle/>
          <a:p>
            <a:pPr marL="0" indent="0" algn="just">
              <a:buNone/>
            </a:pPr>
            <a:r>
              <a:rPr lang="en-US" b="1" u="sng" dirty="0"/>
              <a:t>SITUATION 17</a:t>
            </a:r>
            <a:endParaRPr lang="en-US" dirty="0"/>
          </a:p>
          <a:p>
            <a:pPr algn="just"/>
            <a:r>
              <a:rPr lang="en-US" dirty="0"/>
              <a:t>The 3</a:t>
            </a:r>
            <a:r>
              <a:rPr lang="en-US" baseline="30000" dirty="0"/>
              <a:t>rd</a:t>
            </a:r>
            <a:r>
              <a:rPr lang="en-US" dirty="0"/>
              <a:t> base coach requests time and asks to have the “last batted out” run for the runner on 1</a:t>
            </a:r>
            <a:r>
              <a:rPr lang="en-US" baseline="30000" dirty="0"/>
              <a:t>st</a:t>
            </a:r>
            <a:r>
              <a:rPr lang="en-US" dirty="0"/>
              <a:t> base.  She says, “We do that every game.”</a:t>
            </a:r>
          </a:p>
          <a:p>
            <a:pPr marL="0" indent="0" algn="just">
              <a:buNone/>
            </a:pPr>
            <a:r>
              <a:rPr lang="en-US" dirty="0"/>
              <a:t> </a:t>
            </a:r>
          </a:p>
          <a:p>
            <a:pPr marL="0" indent="0" algn="just">
              <a:buNone/>
            </a:pPr>
            <a:r>
              <a:rPr lang="en-US" b="1" u="sng" dirty="0"/>
              <a:t>AR 17</a:t>
            </a:r>
            <a:endParaRPr lang="en-US" dirty="0"/>
          </a:p>
          <a:p>
            <a:pPr algn="just"/>
            <a:r>
              <a:rPr lang="en-US" dirty="0"/>
              <a:t>This is not legal.  If an eligible courtesy runner is available for a pitcher or catcher, the team may use her.  If an eligible substitute is available, she may be used.  If neither exists, then R1 must run or be declared out for not running.</a:t>
            </a:r>
          </a:p>
          <a:p>
            <a:endParaRPr lang="en-US" dirty="0"/>
          </a:p>
        </p:txBody>
      </p:sp>
    </p:spTree>
    <p:extLst>
      <p:ext uri="{BB962C8B-B14F-4D97-AF65-F5344CB8AC3E}">
        <p14:creationId xmlns:p14="http://schemas.microsoft.com/office/powerpoint/2010/main" val="1616665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F2528F7-9B7F-E54D-93AA-BF9C4A843DD5}"/>
              </a:ext>
            </a:extLst>
          </p:cNvPr>
          <p:cNvSpPr>
            <a:spLocks noGrp="1"/>
          </p:cNvSpPr>
          <p:nvPr>
            <p:ph idx="1"/>
          </p:nvPr>
        </p:nvSpPr>
        <p:spPr>
          <a:xfrm>
            <a:off x="0" y="152400"/>
            <a:ext cx="9144000" cy="6705600"/>
          </a:xfrm>
        </p:spPr>
        <p:txBody>
          <a:bodyPr>
            <a:noAutofit/>
          </a:bodyPr>
          <a:lstStyle/>
          <a:p>
            <a:pPr marL="0" indent="0" algn="just">
              <a:buNone/>
            </a:pPr>
            <a:r>
              <a:rPr lang="en-US" b="1" u="sng" dirty="0"/>
              <a:t>SITUATION 18A</a:t>
            </a:r>
            <a:endParaRPr lang="en-US" dirty="0"/>
          </a:p>
          <a:p>
            <a:pPr algn="just"/>
            <a:r>
              <a:rPr lang="en-US" dirty="0"/>
              <a:t>The 3</a:t>
            </a:r>
            <a:r>
              <a:rPr lang="en-US" baseline="30000" dirty="0"/>
              <a:t>rd</a:t>
            </a:r>
            <a:r>
              <a:rPr lang="en-US" dirty="0"/>
              <a:t> base coach requests time and reports to the plate umpire “#12 is batting for #20 and then #20 is going to re-enter.”  Is this permissible?</a:t>
            </a:r>
          </a:p>
          <a:p>
            <a:pPr algn="just"/>
            <a:endParaRPr lang="en-US" sz="1600" b="1" u="sng" dirty="0"/>
          </a:p>
          <a:p>
            <a:pPr marL="0" indent="0" algn="just">
              <a:buNone/>
            </a:pPr>
            <a:r>
              <a:rPr lang="en-US" b="1" u="sng" dirty="0"/>
              <a:t>AR 18A</a:t>
            </a:r>
            <a:endParaRPr lang="en-US" dirty="0"/>
          </a:p>
          <a:p>
            <a:pPr algn="just"/>
            <a:r>
              <a:rPr lang="en-US" dirty="0"/>
              <a:t>Projected substitutions are not permitted.  Projected substitutions involve multiple changes involving the same player.  The umpire should state, “Coach, I’m entering #12 for #20; but, you’re required to report any future change with her.”  </a:t>
            </a:r>
          </a:p>
          <a:p>
            <a:pPr marL="0" indent="0" algn="just">
              <a:buNone/>
            </a:pPr>
            <a:endParaRPr lang="en-US" sz="1600" dirty="0"/>
          </a:p>
          <a:p>
            <a:pPr marL="0" indent="0" algn="just">
              <a:buNone/>
            </a:pPr>
            <a:r>
              <a:rPr lang="en-US" dirty="0"/>
              <a:t> </a:t>
            </a:r>
          </a:p>
          <a:p>
            <a:pPr algn="just"/>
            <a:endParaRPr lang="en-US" dirty="0"/>
          </a:p>
        </p:txBody>
      </p:sp>
    </p:spTree>
    <p:extLst>
      <p:ext uri="{BB962C8B-B14F-4D97-AF65-F5344CB8AC3E}">
        <p14:creationId xmlns:p14="http://schemas.microsoft.com/office/powerpoint/2010/main" val="2890053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18392FD-D224-EA41-9553-A95E60C7A454}"/>
              </a:ext>
            </a:extLst>
          </p:cNvPr>
          <p:cNvSpPr>
            <a:spLocks noGrp="1"/>
          </p:cNvSpPr>
          <p:nvPr>
            <p:ph idx="1"/>
          </p:nvPr>
        </p:nvSpPr>
        <p:spPr>
          <a:xfrm>
            <a:off x="0" y="0"/>
            <a:ext cx="9144000" cy="7086600"/>
          </a:xfrm>
        </p:spPr>
        <p:txBody>
          <a:bodyPr>
            <a:normAutofit fontScale="92500" lnSpcReduction="20000"/>
          </a:bodyPr>
          <a:lstStyle/>
          <a:p>
            <a:pPr marL="0" indent="0" algn="just">
              <a:buNone/>
            </a:pPr>
            <a:r>
              <a:rPr lang="en-US" b="1" u="sng" dirty="0"/>
              <a:t>SITUATION 18B</a:t>
            </a:r>
            <a:endParaRPr lang="en-US" dirty="0"/>
          </a:p>
          <a:p>
            <a:pPr algn="just"/>
            <a:r>
              <a:rPr lang="en-US" dirty="0"/>
              <a:t>Does that mean that the coach can’t report multiple batting changes?  For example, if the team is ahead by 10 runs and the coach reports, “I’m entering #1 for #2, #3 for #4 and #5 for #6” is that permitted?</a:t>
            </a:r>
          </a:p>
          <a:p>
            <a:pPr marL="0" indent="0" algn="just">
              <a:buNone/>
            </a:pPr>
            <a:endParaRPr lang="en-US" sz="1600" dirty="0"/>
          </a:p>
          <a:p>
            <a:pPr marL="0" indent="0" algn="just">
              <a:buNone/>
            </a:pPr>
            <a:r>
              <a:rPr lang="en-US" b="1" u="sng" dirty="0"/>
              <a:t>AR 18B</a:t>
            </a:r>
            <a:endParaRPr lang="en-US" dirty="0"/>
          </a:p>
          <a:p>
            <a:pPr algn="just"/>
            <a:r>
              <a:rPr lang="en-US" dirty="0"/>
              <a:t>Yes.  Although there are multiple changes, they involved different players, as opposed to multiple changes with the same player.</a:t>
            </a:r>
          </a:p>
          <a:p>
            <a:pPr algn="just"/>
            <a:r>
              <a:rPr lang="en-US" dirty="0"/>
              <a:t>For what it is worth, just this past weekend a runner on second was gesturing location to the batter and the third base coach would yell “sit” when he knew the pitcher would throw a change up.  Both are perfectly legal.</a:t>
            </a:r>
          </a:p>
          <a:p>
            <a:pPr algn="just"/>
            <a:r>
              <a:rPr lang="en-US" dirty="0"/>
              <a:t>An umpire would be in error to issue a directive to a coach to stop calling location.</a:t>
            </a:r>
          </a:p>
          <a:p>
            <a:endParaRPr lang="en-US" dirty="0"/>
          </a:p>
        </p:txBody>
      </p:sp>
    </p:spTree>
    <p:extLst>
      <p:ext uri="{BB962C8B-B14F-4D97-AF65-F5344CB8AC3E}">
        <p14:creationId xmlns:p14="http://schemas.microsoft.com/office/powerpoint/2010/main" val="233408196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A1E0572-CCAB-9944-BE33-633EB707B53A}"/>
              </a:ext>
            </a:extLst>
          </p:cNvPr>
          <p:cNvSpPr>
            <a:spLocks noGrp="1"/>
          </p:cNvSpPr>
          <p:nvPr>
            <p:ph idx="1"/>
          </p:nvPr>
        </p:nvSpPr>
        <p:spPr>
          <a:xfrm>
            <a:off x="76200" y="152400"/>
            <a:ext cx="8991600" cy="6705600"/>
          </a:xfrm>
        </p:spPr>
        <p:txBody>
          <a:bodyPr>
            <a:noAutofit/>
          </a:bodyPr>
          <a:lstStyle/>
          <a:p>
            <a:pPr marL="0" indent="0" algn="just">
              <a:buNone/>
            </a:pPr>
            <a:r>
              <a:rPr lang="en-US" sz="2400" b="1" u="sng" dirty="0"/>
              <a:t>SITUATION 19:</a:t>
            </a:r>
            <a:r>
              <a:rPr lang="en-US" sz="2400" dirty="0"/>
              <a:t>  An offensive coach is yelling out location of pitches once he sees where the catcher is setting up.  Is this “unsporting conduct?”  Should any warnings be issued? </a:t>
            </a:r>
          </a:p>
          <a:p>
            <a:pPr algn="just"/>
            <a:endParaRPr lang="en-US" sz="1400" b="1" u="sng" dirty="0"/>
          </a:p>
          <a:p>
            <a:pPr marL="0" indent="0" algn="just">
              <a:buNone/>
            </a:pPr>
            <a:r>
              <a:rPr lang="en-US" sz="2400" b="1" u="sng" dirty="0"/>
              <a:t>AR 19</a:t>
            </a:r>
            <a:endParaRPr lang="en-US" sz="2400" dirty="0"/>
          </a:p>
          <a:p>
            <a:pPr algn="just"/>
            <a:r>
              <a:rPr lang="en-US" sz="2400" dirty="0"/>
              <a:t>There is no prohibition on stealing signs, pitches or location; nor is there a prohibition against using that information; provided in both cases it is not done illegally.  Illegally is limited to cases involving the use of electronic equipment, game personnel going where they don’t belong, etc.</a:t>
            </a:r>
          </a:p>
          <a:p>
            <a:pPr algn="just"/>
            <a:r>
              <a:rPr lang="en-US" sz="2400" dirty="0"/>
              <a:t>The solution is for the defensive team to set up later or more subtly.  There are other solutions, but I cannot recommend they be implemented.  Because, as described, there was no illegal conduct, there is nothing for which to issue a warning.  Warnings should only be used when an actual violation occurs and there must be a penalty for a subsequent violation.</a:t>
            </a:r>
          </a:p>
          <a:p>
            <a:pPr algn="just"/>
            <a:endParaRPr lang="en-US" sz="1400" b="1" u="sng" dirty="0"/>
          </a:p>
          <a:p>
            <a:pPr algn="just"/>
            <a:endParaRPr lang="en-US" sz="2400" dirty="0"/>
          </a:p>
          <a:p>
            <a:pPr marL="0" indent="0" algn="just">
              <a:buNone/>
            </a:pPr>
            <a:endParaRPr lang="en-US" sz="2400" dirty="0"/>
          </a:p>
        </p:txBody>
      </p:sp>
    </p:spTree>
    <p:extLst>
      <p:ext uri="{BB962C8B-B14F-4D97-AF65-F5344CB8AC3E}">
        <p14:creationId xmlns:p14="http://schemas.microsoft.com/office/powerpoint/2010/main" val="1281762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9A714A1-363E-B948-B077-62447198B479}"/>
              </a:ext>
            </a:extLst>
          </p:cNvPr>
          <p:cNvSpPr>
            <a:spLocks noGrp="1"/>
          </p:cNvSpPr>
          <p:nvPr>
            <p:ph idx="1"/>
          </p:nvPr>
        </p:nvSpPr>
        <p:spPr>
          <a:xfrm>
            <a:off x="0" y="0"/>
            <a:ext cx="9144000" cy="6858000"/>
          </a:xfrm>
        </p:spPr>
        <p:txBody>
          <a:bodyPr>
            <a:normAutofit fontScale="85000" lnSpcReduction="10000"/>
          </a:bodyPr>
          <a:lstStyle/>
          <a:p>
            <a:pPr marL="0" indent="0" algn="just">
              <a:buNone/>
            </a:pPr>
            <a:r>
              <a:rPr lang="en-US" b="1" u="sng" dirty="0"/>
              <a:t>SITUATION 20</a:t>
            </a:r>
            <a:endParaRPr lang="en-US" dirty="0"/>
          </a:p>
          <a:p>
            <a:pPr algn="just"/>
            <a:r>
              <a:rPr lang="en-US" dirty="0"/>
              <a:t>B1 comes to bat.  After the first pitch to her, the plate umpire sees she is wearing jewelry.  The plate umpire immediately ejects B1 and her head coach.  Is this correct?</a:t>
            </a:r>
            <a:endParaRPr lang="en-US" sz="1800" dirty="0"/>
          </a:p>
          <a:p>
            <a:pPr marL="0" indent="0" algn="just">
              <a:buNone/>
            </a:pPr>
            <a:r>
              <a:rPr lang="en-US" sz="1800" dirty="0"/>
              <a:t> </a:t>
            </a:r>
          </a:p>
          <a:p>
            <a:pPr marL="0" indent="0" algn="just">
              <a:buNone/>
            </a:pPr>
            <a:r>
              <a:rPr lang="en-US" b="1" u="sng" dirty="0"/>
              <a:t>AR 20</a:t>
            </a:r>
            <a:endParaRPr lang="en-US" dirty="0"/>
          </a:p>
          <a:p>
            <a:pPr algn="just"/>
            <a:r>
              <a:rPr lang="en-US" dirty="0"/>
              <a:t>No.  If a player is wearing jewelry, she should be directed to correct the situation.  She should be allowed a reasonable amount of time to correct it and then may play again.  If she cannot or is unwilling to correct it, then a legal substitute would be required to take her spot.  The only time an ejection would come into the picture is (1) if the same player put the jewelry back on after taking it off (unsporting conduct) or if she had tape covering the jewelry, lied about the fact that jewelry was under the tape and it was later discovered to be jewelry.  In these cases, ejection is an </a:t>
            </a:r>
            <a:r>
              <a:rPr lang="en-US" u="sng" dirty="0"/>
              <a:t>option</a:t>
            </a:r>
            <a:r>
              <a:rPr lang="en-US" dirty="0"/>
              <a:t>, which umpires are not required to exercise.</a:t>
            </a:r>
          </a:p>
          <a:p>
            <a:endParaRPr lang="en-US" dirty="0"/>
          </a:p>
        </p:txBody>
      </p:sp>
    </p:spTree>
    <p:extLst>
      <p:ext uri="{BB962C8B-B14F-4D97-AF65-F5344CB8AC3E}">
        <p14:creationId xmlns:p14="http://schemas.microsoft.com/office/powerpoint/2010/main" val="399824425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EEC70D1-DAEE-5B40-BE5F-9627FD6B85D5}"/>
              </a:ext>
            </a:extLst>
          </p:cNvPr>
          <p:cNvSpPr>
            <a:spLocks noGrp="1"/>
          </p:cNvSpPr>
          <p:nvPr>
            <p:ph idx="1"/>
          </p:nvPr>
        </p:nvSpPr>
        <p:spPr>
          <a:xfrm>
            <a:off x="76200" y="152400"/>
            <a:ext cx="8915400" cy="6553200"/>
          </a:xfrm>
        </p:spPr>
        <p:txBody>
          <a:bodyPr>
            <a:normAutofit/>
          </a:bodyPr>
          <a:lstStyle/>
          <a:p>
            <a:pPr algn="just"/>
            <a:endParaRPr lang="en-US" b="1" u="sng" dirty="0"/>
          </a:p>
          <a:p>
            <a:pPr marL="0" indent="0" algn="just">
              <a:buNone/>
            </a:pPr>
            <a:r>
              <a:rPr lang="en-US" b="1" u="sng" dirty="0"/>
              <a:t>SITUATION 21A</a:t>
            </a:r>
            <a:endParaRPr lang="en-US" dirty="0"/>
          </a:p>
          <a:p>
            <a:pPr algn="just"/>
            <a:r>
              <a:rPr lang="en-US" dirty="0"/>
              <a:t>Does the protection that an obstructed runner garners change depending on whether she is obstructed advancing to a base or returning to a base?  </a:t>
            </a:r>
          </a:p>
          <a:p>
            <a:pPr marL="0" indent="0" algn="just">
              <a:buNone/>
            </a:pPr>
            <a:endParaRPr lang="en-US" sz="2400" dirty="0"/>
          </a:p>
          <a:p>
            <a:pPr marL="0" indent="0" algn="just">
              <a:buNone/>
            </a:pPr>
            <a:r>
              <a:rPr lang="en-US" b="1" u="sng" dirty="0"/>
              <a:t>AR 21A</a:t>
            </a:r>
            <a:endParaRPr lang="en-US" dirty="0"/>
          </a:p>
          <a:p>
            <a:pPr algn="just"/>
            <a:r>
              <a:rPr lang="en-US" dirty="0"/>
              <a:t>No.  An obstructed runner is protected between the two bases where the obstruction occurred and to the base she would have reached, in the umpires’ judgment, had she not been obstructed.</a:t>
            </a:r>
          </a:p>
          <a:p>
            <a:pPr marL="0" indent="0" algn="just">
              <a:buNone/>
            </a:pPr>
            <a:endParaRPr lang="en-US" b="1" u="sng" dirty="0"/>
          </a:p>
          <a:p>
            <a:pPr algn="just"/>
            <a:endParaRPr lang="en-US" dirty="0"/>
          </a:p>
          <a:p>
            <a:pPr marL="0" indent="0" algn="just">
              <a:buNone/>
            </a:pPr>
            <a:endParaRPr lang="en-US" dirty="0"/>
          </a:p>
          <a:p>
            <a:pPr algn="just"/>
            <a:endParaRPr lang="en-US" dirty="0"/>
          </a:p>
        </p:txBody>
      </p:sp>
    </p:spTree>
    <p:extLst>
      <p:ext uri="{BB962C8B-B14F-4D97-AF65-F5344CB8AC3E}">
        <p14:creationId xmlns:p14="http://schemas.microsoft.com/office/powerpoint/2010/main" val="1817803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310DD80-DB8D-F84E-9B21-2FB463FDAEB2}"/>
              </a:ext>
            </a:extLst>
          </p:cNvPr>
          <p:cNvSpPr>
            <a:spLocks noGrp="1"/>
          </p:cNvSpPr>
          <p:nvPr>
            <p:ph idx="1"/>
          </p:nvPr>
        </p:nvSpPr>
        <p:spPr>
          <a:xfrm>
            <a:off x="0" y="228600"/>
            <a:ext cx="9144000" cy="6400800"/>
          </a:xfrm>
        </p:spPr>
        <p:txBody>
          <a:bodyPr>
            <a:normAutofit fontScale="92500"/>
          </a:bodyPr>
          <a:lstStyle/>
          <a:p>
            <a:pPr marL="0" indent="0" algn="just">
              <a:buNone/>
            </a:pPr>
            <a:r>
              <a:rPr lang="en-US" b="1" u="sng" dirty="0"/>
              <a:t>SITUATION 21B</a:t>
            </a:r>
            <a:endParaRPr lang="en-US" dirty="0"/>
          </a:p>
          <a:p>
            <a:pPr algn="just"/>
            <a:r>
              <a:rPr lang="en-US" dirty="0"/>
              <a:t>F3 obstructs BR </a:t>
            </a:r>
            <a:r>
              <a:rPr lang="en-US" u="sng" dirty="0"/>
              <a:t>rounding</a:t>
            </a:r>
            <a:r>
              <a:rPr lang="en-US" dirty="0"/>
              <a:t> 1</a:t>
            </a:r>
            <a:r>
              <a:rPr lang="en-US" baseline="30000" dirty="0"/>
              <a:t>st</a:t>
            </a:r>
            <a:r>
              <a:rPr lang="en-US" dirty="0"/>
              <a:t> base on an outfield hit.  F8 charges the ball, fields it cleanly and throws it directed to F6 covering 2</a:t>
            </a:r>
            <a:r>
              <a:rPr lang="en-US" baseline="30000" dirty="0"/>
              <a:t>nd</a:t>
            </a:r>
            <a:r>
              <a:rPr lang="en-US" dirty="0"/>
              <a:t> base.  BR never would have reached 2</a:t>
            </a:r>
            <a:r>
              <a:rPr lang="en-US" baseline="30000" dirty="0"/>
              <a:t>nd</a:t>
            </a:r>
            <a:r>
              <a:rPr lang="en-US" dirty="0"/>
              <a:t> base safely.  As soon as BR is obstructed, her 1</a:t>
            </a:r>
            <a:r>
              <a:rPr lang="en-US" baseline="30000" dirty="0"/>
              <a:t>st</a:t>
            </a:r>
            <a:r>
              <a:rPr lang="en-US" dirty="0"/>
              <a:t> base coach yells “go to 2</a:t>
            </a:r>
            <a:r>
              <a:rPr lang="en-US" baseline="30000" dirty="0"/>
              <a:t>nd</a:t>
            </a:r>
            <a:r>
              <a:rPr lang="en-US" dirty="0"/>
              <a:t> base.”  BR is thrown out at 2</a:t>
            </a:r>
            <a:r>
              <a:rPr lang="en-US" baseline="30000" dirty="0"/>
              <a:t>nd</a:t>
            </a:r>
            <a:r>
              <a:rPr lang="en-US" dirty="0"/>
              <a:t> base.  What is the proper ruling?</a:t>
            </a:r>
          </a:p>
          <a:p>
            <a:pPr algn="just"/>
            <a:endParaRPr lang="en-US" sz="2400" dirty="0"/>
          </a:p>
          <a:p>
            <a:pPr marL="0" indent="0" algn="just">
              <a:buNone/>
            </a:pPr>
            <a:r>
              <a:rPr lang="en-US" b="1" u="sng" dirty="0"/>
              <a:t>AR 21B</a:t>
            </a:r>
            <a:endParaRPr lang="en-US" dirty="0"/>
          </a:p>
          <a:p>
            <a:pPr algn="just"/>
            <a:r>
              <a:rPr lang="en-US" dirty="0"/>
              <a:t>Because BR was protected between 1</a:t>
            </a:r>
            <a:r>
              <a:rPr lang="en-US" baseline="30000" dirty="0"/>
              <a:t>st</a:t>
            </a:r>
            <a:r>
              <a:rPr lang="en-US" dirty="0"/>
              <a:t> and 2</a:t>
            </a:r>
            <a:r>
              <a:rPr lang="en-US" baseline="30000" dirty="0"/>
              <a:t>nd</a:t>
            </a:r>
            <a:r>
              <a:rPr lang="en-US" dirty="0"/>
              <a:t> base and was tagged out between those bases, the ball becomes dead.  The umpires should safely return BR to 1</a:t>
            </a:r>
            <a:r>
              <a:rPr lang="en-US" baseline="30000" dirty="0"/>
              <a:t>st</a:t>
            </a:r>
            <a:r>
              <a:rPr lang="en-US" dirty="0"/>
              <a:t> base</a:t>
            </a:r>
          </a:p>
          <a:p>
            <a:endParaRPr lang="en-US" dirty="0"/>
          </a:p>
        </p:txBody>
      </p:sp>
    </p:spTree>
    <p:extLst>
      <p:ext uri="{BB962C8B-B14F-4D97-AF65-F5344CB8AC3E}">
        <p14:creationId xmlns:p14="http://schemas.microsoft.com/office/powerpoint/2010/main" val="396157296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2B3C585-0595-5D4D-A31F-FED8CED0CE0F}"/>
              </a:ext>
            </a:extLst>
          </p:cNvPr>
          <p:cNvSpPr>
            <a:spLocks noGrp="1"/>
          </p:cNvSpPr>
          <p:nvPr>
            <p:ph idx="1"/>
          </p:nvPr>
        </p:nvSpPr>
        <p:spPr>
          <a:xfrm>
            <a:off x="0" y="381000"/>
            <a:ext cx="9144000" cy="6324600"/>
          </a:xfrm>
        </p:spPr>
        <p:txBody>
          <a:bodyPr>
            <a:normAutofit/>
          </a:bodyPr>
          <a:lstStyle/>
          <a:p>
            <a:pPr marL="0" indent="0" algn="just">
              <a:buNone/>
            </a:pPr>
            <a:r>
              <a:rPr lang="en-US" sz="2800" b="1" u="sng" dirty="0"/>
              <a:t>SITUATION 21C</a:t>
            </a:r>
            <a:endParaRPr lang="en-US" sz="2800" dirty="0"/>
          </a:p>
          <a:p>
            <a:pPr algn="just"/>
            <a:r>
              <a:rPr lang="en-US" sz="2800" dirty="0"/>
              <a:t>F3 obstructs BR </a:t>
            </a:r>
            <a:r>
              <a:rPr lang="en-US" sz="2800" u="sng" dirty="0"/>
              <a:t>returning</a:t>
            </a:r>
            <a:r>
              <a:rPr lang="en-US" sz="2800" dirty="0"/>
              <a:t> to 1</a:t>
            </a:r>
            <a:r>
              <a:rPr lang="en-US" sz="2800" baseline="30000" dirty="0"/>
              <a:t>st</a:t>
            </a:r>
            <a:r>
              <a:rPr lang="en-US" sz="2800" dirty="0"/>
              <a:t> base on an outfield hit.  F8 charges the ball, fields it cleanly and throws it directed to F6 covering 2</a:t>
            </a:r>
            <a:r>
              <a:rPr lang="en-US" sz="2800" baseline="30000" dirty="0"/>
              <a:t>nd</a:t>
            </a:r>
            <a:r>
              <a:rPr lang="en-US" sz="2800" dirty="0"/>
              <a:t> base.  BR never would have reached 2</a:t>
            </a:r>
            <a:r>
              <a:rPr lang="en-US" sz="2800" baseline="30000" dirty="0"/>
              <a:t>nd</a:t>
            </a:r>
            <a:r>
              <a:rPr lang="en-US" sz="2800" dirty="0"/>
              <a:t> base safely.  As soon as BR is obstructed returning to 1</a:t>
            </a:r>
            <a:r>
              <a:rPr lang="en-US" sz="2800" baseline="30000" dirty="0"/>
              <a:t>st</a:t>
            </a:r>
            <a:r>
              <a:rPr lang="en-US" sz="2800" dirty="0"/>
              <a:t> base, her 1</a:t>
            </a:r>
            <a:r>
              <a:rPr lang="en-US" sz="2800" baseline="30000" dirty="0"/>
              <a:t>st</a:t>
            </a:r>
            <a:r>
              <a:rPr lang="en-US" sz="2800" dirty="0"/>
              <a:t> base coach yells “go to 2</a:t>
            </a:r>
            <a:r>
              <a:rPr lang="en-US" sz="2800" baseline="30000" dirty="0"/>
              <a:t>nd</a:t>
            </a:r>
            <a:r>
              <a:rPr lang="en-US" sz="2800" dirty="0"/>
              <a:t> base.”  BR is thrown out at 2</a:t>
            </a:r>
            <a:r>
              <a:rPr lang="en-US" sz="2800" baseline="30000" dirty="0"/>
              <a:t>nd</a:t>
            </a:r>
            <a:r>
              <a:rPr lang="en-US" sz="2800" dirty="0"/>
              <a:t> base.  Does the ruling differ from Situation / AR 21B?</a:t>
            </a:r>
          </a:p>
          <a:p>
            <a:pPr algn="just"/>
            <a:endParaRPr lang="en-US" sz="1800" dirty="0"/>
          </a:p>
          <a:p>
            <a:pPr marL="0" indent="0" algn="just">
              <a:buNone/>
            </a:pPr>
            <a:r>
              <a:rPr lang="en-US" sz="2800" b="1" u="sng" dirty="0"/>
              <a:t>AR 21C</a:t>
            </a:r>
            <a:endParaRPr lang="en-US" sz="2800" dirty="0"/>
          </a:p>
          <a:p>
            <a:pPr algn="just"/>
            <a:r>
              <a:rPr lang="en-US" sz="2800" dirty="0"/>
              <a:t>No.  An obstructed runner is protected regardless of whether she is advancing to or returning to a base.</a:t>
            </a:r>
          </a:p>
          <a:p>
            <a:pPr algn="just"/>
            <a:endParaRPr lang="en-US" sz="1800" dirty="0"/>
          </a:p>
          <a:p>
            <a:endParaRPr lang="en-US" sz="2800" dirty="0"/>
          </a:p>
        </p:txBody>
      </p:sp>
    </p:spTree>
    <p:extLst>
      <p:ext uri="{BB962C8B-B14F-4D97-AF65-F5344CB8AC3E}">
        <p14:creationId xmlns:p14="http://schemas.microsoft.com/office/powerpoint/2010/main" val="1453198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642C80A-544B-F449-82CF-11415E2F7A91}"/>
              </a:ext>
            </a:extLst>
          </p:cNvPr>
          <p:cNvSpPr>
            <a:spLocks noGrp="1"/>
          </p:cNvSpPr>
          <p:nvPr>
            <p:ph idx="1"/>
          </p:nvPr>
        </p:nvSpPr>
        <p:spPr>
          <a:xfrm>
            <a:off x="0" y="0"/>
            <a:ext cx="9144000" cy="6705600"/>
          </a:xfrm>
        </p:spPr>
        <p:txBody>
          <a:bodyPr>
            <a:normAutofit fontScale="92500"/>
          </a:bodyPr>
          <a:lstStyle/>
          <a:p>
            <a:pPr marL="0" indent="0" algn="just">
              <a:buNone/>
            </a:pPr>
            <a:r>
              <a:rPr lang="en-US" b="1" u="sng" dirty="0"/>
              <a:t>SITUATION 21D</a:t>
            </a:r>
            <a:endParaRPr lang="en-US" dirty="0"/>
          </a:p>
          <a:p>
            <a:pPr algn="just"/>
            <a:r>
              <a:rPr lang="en-US" dirty="0"/>
              <a:t>When there is obstruction on BR rounding or returning to 1</a:t>
            </a:r>
            <a:r>
              <a:rPr lang="en-US" baseline="30000" dirty="0"/>
              <a:t>st</a:t>
            </a:r>
            <a:r>
              <a:rPr lang="en-US" dirty="0"/>
              <a:t> base (e.g., on an outfield single), is there any reason the BR shouldn’t attempt to advance to 2</a:t>
            </a:r>
            <a:r>
              <a:rPr lang="en-US" baseline="30000" dirty="0"/>
              <a:t>nd</a:t>
            </a:r>
            <a:r>
              <a:rPr lang="en-US" dirty="0"/>
              <a:t> base?</a:t>
            </a:r>
          </a:p>
          <a:p>
            <a:pPr algn="just"/>
            <a:endParaRPr lang="en-US" sz="2000" dirty="0"/>
          </a:p>
          <a:p>
            <a:pPr marL="0" indent="0" algn="just">
              <a:buNone/>
            </a:pPr>
            <a:r>
              <a:rPr lang="en-US" b="1" u="sng" dirty="0"/>
              <a:t>AR 21D</a:t>
            </a:r>
            <a:endParaRPr lang="en-US" dirty="0"/>
          </a:p>
          <a:p>
            <a:pPr algn="just"/>
            <a:r>
              <a:rPr lang="en-US" dirty="0"/>
              <a:t>No.  Provided BR doesn’t commit an act of interference, miss a base, etc., this is, in essence, a “free play.”  If BR’s advancement draws a poor throw or the ball is misplayed and she reaches 2</a:t>
            </a:r>
            <a:r>
              <a:rPr lang="en-US" baseline="30000" dirty="0"/>
              <a:t>nd</a:t>
            </a:r>
            <a:r>
              <a:rPr lang="en-US" dirty="0"/>
              <a:t> base safely, good for her.  If she’s thrown out by 50 feet after never having a realistic chance of getting to 2</a:t>
            </a:r>
            <a:r>
              <a:rPr lang="en-US" baseline="30000" dirty="0"/>
              <a:t>nd</a:t>
            </a:r>
            <a:r>
              <a:rPr lang="en-US" dirty="0"/>
              <a:t> base safely, the ball is dead and she is returned to 1</a:t>
            </a:r>
            <a:r>
              <a:rPr lang="en-US" baseline="30000" dirty="0"/>
              <a:t>st</a:t>
            </a:r>
            <a:r>
              <a:rPr lang="en-US" dirty="0"/>
              <a:t> base.</a:t>
            </a:r>
          </a:p>
          <a:p>
            <a:endParaRPr lang="en-US" dirty="0"/>
          </a:p>
        </p:txBody>
      </p:sp>
    </p:spTree>
    <p:extLst>
      <p:ext uri="{BB962C8B-B14F-4D97-AF65-F5344CB8AC3E}">
        <p14:creationId xmlns:p14="http://schemas.microsoft.com/office/powerpoint/2010/main" val="35085917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D2AF7-F6D2-E44D-B76B-AD523C7AB8F7}"/>
              </a:ext>
            </a:extLst>
          </p:cNvPr>
          <p:cNvSpPr>
            <a:spLocks noGrp="1"/>
          </p:cNvSpPr>
          <p:nvPr>
            <p:ph type="title"/>
          </p:nvPr>
        </p:nvSpPr>
        <p:spPr/>
        <p:txBody>
          <a:bodyPr/>
          <a:lstStyle/>
          <a:p>
            <a:r>
              <a:rPr lang="en-US" dirty="0"/>
              <a:t>LEAPING</a:t>
            </a:r>
          </a:p>
        </p:txBody>
      </p:sp>
      <p:sp>
        <p:nvSpPr>
          <p:cNvPr id="3" name="Content Placeholder 2">
            <a:extLst>
              <a:ext uri="{FF2B5EF4-FFF2-40B4-BE49-F238E27FC236}">
                <a16:creationId xmlns:a16="http://schemas.microsoft.com/office/drawing/2014/main" id="{D8454186-789A-C54B-A8E1-CFC2FC8DE4C8}"/>
              </a:ext>
            </a:extLst>
          </p:cNvPr>
          <p:cNvSpPr>
            <a:spLocks noGrp="1"/>
          </p:cNvSpPr>
          <p:nvPr>
            <p:ph idx="1"/>
          </p:nvPr>
        </p:nvSpPr>
        <p:spPr/>
        <p:txBody>
          <a:bodyPr/>
          <a:lstStyle/>
          <a:p>
            <a:r>
              <a:rPr lang="en-US" dirty="0"/>
              <a:t>Rule 6A-3-k</a:t>
            </a:r>
          </a:p>
          <a:p>
            <a:pPr lvl="1"/>
            <a:r>
              <a:rPr lang="en-US" dirty="0"/>
              <a:t>Pushing off and dragging the pivot foot in contact with the ground </a:t>
            </a:r>
            <a:r>
              <a:rPr lang="en-US" b="1" i="1" u="sng" dirty="0"/>
              <a:t>or</a:t>
            </a:r>
            <a:r>
              <a:rPr lang="en-US" dirty="0"/>
              <a:t> having both feet in the air is allowed. </a:t>
            </a:r>
          </a:p>
          <a:p>
            <a:pPr lvl="1"/>
            <a:r>
              <a:rPr lang="en-US" dirty="0"/>
              <a:t>Allows the pitcher to have both feet in the air at the same time but must still stay within the 24” pitching plate. </a:t>
            </a:r>
          </a:p>
          <a:p>
            <a:pPr lvl="1"/>
            <a:r>
              <a:rPr lang="en-US" dirty="0"/>
              <a:t>“Crow Hopping” is still illegal</a:t>
            </a:r>
          </a:p>
          <a:p>
            <a:pPr lvl="2"/>
            <a:r>
              <a:rPr lang="en-US" dirty="0"/>
              <a:t>Crow hopping into a leap is illegal</a:t>
            </a:r>
          </a:p>
          <a:p>
            <a:endParaRPr lang="en-US" dirty="0"/>
          </a:p>
        </p:txBody>
      </p:sp>
    </p:spTree>
    <p:extLst>
      <p:ext uri="{BB962C8B-B14F-4D97-AF65-F5344CB8AC3E}">
        <p14:creationId xmlns:p14="http://schemas.microsoft.com/office/powerpoint/2010/main" val="153636023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bg1">
            <a:lumMod val="85000"/>
            <a:lumOff val="1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A6CFC-CFCF-E848-BDFA-FD736B486E5D}"/>
              </a:ext>
            </a:extLst>
          </p:cNvPr>
          <p:cNvSpPr>
            <a:spLocks noGrp="1"/>
          </p:cNvSpPr>
          <p:nvPr>
            <p:ph type="title"/>
          </p:nvPr>
        </p:nvSpPr>
        <p:spPr/>
        <p:txBody>
          <a:bodyPr/>
          <a:lstStyle/>
          <a:p>
            <a:r>
              <a:rPr lang="en-US" dirty="0"/>
              <a:t>TEST PREP</a:t>
            </a:r>
          </a:p>
        </p:txBody>
      </p:sp>
      <p:sp>
        <p:nvSpPr>
          <p:cNvPr id="3" name="Content Placeholder 2">
            <a:extLst>
              <a:ext uri="{FF2B5EF4-FFF2-40B4-BE49-F238E27FC236}">
                <a16:creationId xmlns:a16="http://schemas.microsoft.com/office/drawing/2014/main" id="{5C867696-2B96-2F40-8E33-46A253675674}"/>
              </a:ext>
            </a:extLst>
          </p:cNvPr>
          <p:cNvSpPr>
            <a:spLocks noGrp="1"/>
          </p:cNvSpPr>
          <p:nvPr>
            <p:ph idx="1"/>
          </p:nvPr>
        </p:nvSpPr>
        <p:spPr/>
        <p:txBody>
          <a:bodyPr>
            <a:normAutofit fontScale="85000" lnSpcReduction="20000"/>
          </a:bodyPr>
          <a:lstStyle/>
          <a:p>
            <a:r>
              <a:rPr lang="en-US" dirty="0"/>
              <a:t>Frequently Missed Questions</a:t>
            </a:r>
          </a:p>
          <a:p>
            <a:r>
              <a:rPr lang="en-US" dirty="0"/>
              <a:t>Plays &amp; Interpretations</a:t>
            </a:r>
          </a:p>
          <a:p>
            <a:r>
              <a:rPr lang="en-US" dirty="0"/>
              <a:t>New Rules</a:t>
            </a:r>
          </a:p>
          <a:p>
            <a:pPr lvl="1"/>
            <a:r>
              <a:rPr lang="en-US" dirty="0"/>
              <a:t>Pitcher Set Up</a:t>
            </a:r>
          </a:p>
          <a:p>
            <a:pPr lvl="1"/>
            <a:r>
              <a:rPr lang="en-US" dirty="0"/>
              <a:t>Pitcher Motion (Leaping)</a:t>
            </a:r>
          </a:p>
          <a:p>
            <a:pPr lvl="1"/>
            <a:r>
              <a:rPr lang="en-US"/>
              <a:t>Extra Player (EP)</a:t>
            </a:r>
            <a:endParaRPr lang="en-US" dirty="0"/>
          </a:p>
          <a:p>
            <a:pPr lvl="1"/>
            <a:r>
              <a:rPr lang="en-US" dirty="0"/>
              <a:t>Illegal Pitch</a:t>
            </a:r>
          </a:p>
          <a:p>
            <a:pPr lvl="1"/>
            <a:r>
              <a:rPr lang="en-US" dirty="0"/>
              <a:t>Certification Marks</a:t>
            </a:r>
          </a:p>
          <a:p>
            <a:pPr lvl="1"/>
            <a:r>
              <a:rPr lang="en-US" dirty="0"/>
              <a:t>Metal Cleats</a:t>
            </a:r>
          </a:p>
          <a:p>
            <a:pPr lvl="1"/>
            <a:r>
              <a:rPr lang="en-US" dirty="0"/>
              <a:t>Helmets</a:t>
            </a:r>
          </a:p>
          <a:p>
            <a:r>
              <a:rPr lang="en-US" dirty="0"/>
              <a:t>Mechanics</a:t>
            </a:r>
          </a:p>
        </p:txBody>
      </p:sp>
    </p:spTree>
    <p:extLst>
      <p:ext uri="{BB962C8B-B14F-4D97-AF65-F5344CB8AC3E}">
        <p14:creationId xmlns:p14="http://schemas.microsoft.com/office/powerpoint/2010/main" val="4104248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7033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4F6DF-3D39-A04E-8150-BFF7A74E6161}"/>
              </a:ext>
            </a:extLst>
          </p:cNvPr>
          <p:cNvSpPr>
            <a:spLocks noGrp="1"/>
          </p:cNvSpPr>
          <p:nvPr>
            <p:ph type="title"/>
          </p:nvPr>
        </p:nvSpPr>
        <p:spPr/>
        <p:txBody>
          <a:bodyPr/>
          <a:lstStyle/>
          <a:p>
            <a:r>
              <a:rPr lang="en-US" dirty="0"/>
              <a:t>CERTIFICATION MARKS</a:t>
            </a:r>
          </a:p>
        </p:txBody>
      </p:sp>
      <p:sp>
        <p:nvSpPr>
          <p:cNvPr id="3" name="Content Placeholder 2">
            <a:extLst>
              <a:ext uri="{FF2B5EF4-FFF2-40B4-BE49-F238E27FC236}">
                <a16:creationId xmlns:a16="http://schemas.microsoft.com/office/drawing/2014/main" id="{3F58276C-1DD8-F546-9014-E209277B0AA8}"/>
              </a:ext>
            </a:extLst>
          </p:cNvPr>
          <p:cNvSpPr>
            <a:spLocks noGrp="1"/>
          </p:cNvSpPr>
          <p:nvPr>
            <p:ph idx="1"/>
          </p:nvPr>
        </p:nvSpPr>
        <p:spPr/>
        <p:txBody>
          <a:bodyPr>
            <a:normAutofit lnSpcReduction="10000"/>
          </a:bodyPr>
          <a:lstStyle/>
          <a:p>
            <a:pPr algn="just"/>
            <a:r>
              <a:rPr lang="en-US" dirty="0"/>
              <a:t>The official bat must bear either: </a:t>
            </a:r>
          </a:p>
          <a:p>
            <a:pPr lvl="1" algn="just"/>
            <a:r>
              <a:rPr lang="en-US" dirty="0"/>
              <a:t>ASA 2000</a:t>
            </a:r>
          </a:p>
          <a:p>
            <a:pPr lvl="1" algn="just"/>
            <a:r>
              <a:rPr lang="en-US" dirty="0"/>
              <a:t>ASA 2004</a:t>
            </a:r>
          </a:p>
          <a:p>
            <a:pPr lvl="1" algn="just"/>
            <a:r>
              <a:rPr lang="en-US" dirty="0"/>
              <a:t>New approved “USA Softball”</a:t>
            </a:r>
          </a:p>
          <a:p>
            <a:pPr algn="just"/>
            <a:r>
              <a:rPr lang="en-US" i="1" dirty="0"/>
              <a:t>NOTE 1</a:t>
            </a:r>
            <a:r>
              <a:rPr lang="en-US" dirty="0"/>
              <a:t>:  Bats with ASA 2013 certification marks are NOT approved for NYSPHSAA play</a:t>
            </a:r>
          </a:p>
          <a:p>
            <a:pPr algn="just"/>
            <a:r>
              <a:rPr lang="en-US" i="1" dirty="0"/>
              <a:t>NOTE 2</a:t>
            </a:r>
            <a:r>
              <a:rPr lang="en-US" dirty="0"/>
              <a:t>:  ASA/USA Softball certification marks are not required for softballs</a:t>
            </a:r>
          </a:p>
          <a:p>
            <a:pPr lvl="1" algn="just"/>
            <a:r>
              <a:rPr lang="en-US" dirty="0"/>
              <a:t>.47 COR &amp; 375 Compression</a:t>
            </a:r>
          </a:p>
          <a:p>
            <a:pPr lvl="1" algn="just"/>
            <a:endParaRPr lang="en-US" dirty="0"/>
          </a:p>
        </p:txBody>
      </p:sp>
    </p:spTree>
    <p:extLst>
      <p:ext uri="{BB962C8B-B14F-4D97-AF65-F5344CB8AC3E}">
        <p14:creationId xmlns:p14="http://schemas.microsoft.com/office/powerpoint/2010/main" val="871796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39818</TotalTime>
  <Words>5855</Words>
  <Application>Microsoft Macintosh PowerPoint</Application>
  <PresentationFormat>On-screen Show (4:3)</PresentationFormat>
  <Paragraphs>1082</Paragraphs>
  <Slides>80</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80</vt:i4>
      </vt:variant>
    </vt:vector>
  </HeadingPairs>
  <TitlesOfParts>
    <vt:vector size="84" baseType="lpstr">
      <vt:lpstr>Arial</vt:lpstr>
      <vt:lpstr>Calibri</vt:lpstr>
      <vt:lpstr>Cambria</vt:lpstr>
      <vt:lpstr>Office Theme</vt:lpstr>
      <vt:lpstr>NYSSO  TRAINING PRESENTATION</vt:lpstr>
      <vt:lpstr>EXPECTATIONS</vt:lpstr>
      <vt:lpstr>PowerPoint Presentation</vt:lpstr>
      <vt:lpstr>PowerPoint Presentation</vt:lpstr>
      <vt:lpstr>BAT GRIP</vt:lpstr>
      <vt:lpstr>THE BALL</vt:lpstr>
      <vt:lpstr>EXTRA PLAYER (EP)</vt:lpstr>
      <vt:lpstr>LEAPING</vt:lpstr>
      <vt:lpstr>CERTIFICATION MARKS</vt:lpstr>
      <vt:lpstr>HELMETS</vt:lpstr>
      <vt:lpstr>PITCHER’S SET-UP</vt:lpstr>
      <vt:lpstr>PowerPoint Presentation</vt:lpstr>
      <vt:lpstr>PITCHER’S MOTION</vt:lpstr>
      <vt:lpstr>PITCHER’S MOTION</vt:lpstr>
      <vt:lpstr>ILLEGAL PITCH</vt:lpstr>
      <vt:lpstr>METAL CLEATS</vt:lpstr>
      <vt:lpstr>PowerPoint Presentation</vt:lpstr>
      <vt:lpstr>PowerPoint Presentation</vt:lpstr>
      <vt:lpstr>PowerPoint Presentation</vt:lpstr>
      <vt:lpstr>PowerPoint Presentation</vt:lpstr>
      <vt:lpstr>REMINDERS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 POSITION – Hit to Center or Left Field or to Right Field Where it is Clear Batter-Runner Will Not Advance to 2nd Base -  “The Rim” </vt:lpstr>
      <vt:lpstr>“A” POSITION – Single to Right Field and Batter-Runner May Advance “The Buttonhook” </vt:lpstr>
      <vt:lpstr>“B” POSITION – All Movements </vt:lpstr>
      <vt:lpstr>OBSTRUCTION </vt:lpstr>
      <vt:lpstr>OBSTRUCTION </vt:lpstr>
      <vt:lpstr>MODIFIED “C” POSITION R3 on 3rd Base Only R3 on 3rd &amp; R1 on 1st Base 2 Outs &amp; Full Count with Bases Loaded or R2 on 2nd Base &amp; R1 on 1st Base </vt:lpstr>
      <vt:lpstr>PowerPoint Presentation</vt:lpstr>
      <vt:lpstr>PowerPoint Presentation</vt:lpstr>
      <vt:lpstr>MECHANICS POINTS OF EMPHASIS</vt:lpstr>
      <vt:lpstr>PowerPoint Presentation</vt:lpstr>
      <vt:lpstr>PLAYS &amp; INTERPRETATIONS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TEST PREP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NYSSO  TRAINING PRESENTATION</dc:title>
  <dc:creator>Brad White</dc:creator>
  <cp:lastModifiedBy>Russ Medina</cp:lastModifiedBy>
  <cp:revision>18</cp:revision>
  <dcterms:created xsi:type="dcterms:W3CDTF">2020-02-01T12:47:52Z</dcterms:created>
  <dcterms:modified xsi:type="dcterms:W3CDTF">2022-02-14T22:19:06Z</dcterms:modified>
</cp:coreProperties>
</file>